
<file path=[Content_Types].xml><?xml version="1.0" encoding="utf-8"?>
<Types xmlns="http://schemas.openxmlformats.org/package/2006/content-types">
  <Override PartName="/customXml/itemProps3.xml" ContentType="application/vnd.openxmlformats-officedocument.customXmlProperties+xml"/>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theme/theme5.xml" ContentType="application/vnd.openxmlformats-officedocument.theme+xml"/>
  <Override PartName="/ppt/notesSlides/notesSlide2.xml" ContentType="application/vnd.openxmlformats-officedocument.presentationml.notesSlide+xml"/>
  <Override PartName="/ppt/diagrams/colors1.xml" ContentType="application/vnd.openxmlformats-officedocument.drawingml.diagramColors+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xls" ContentType="application/vnd.ms-exce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Default Extension="vml" ContentType="application/vnd.openxmlformats-officedocument.vmlDrawing"/>
  <Override PartName="/ppt/diagrams/layout1.xml" ContentType="application/vnd.openxmlformats-officedocument.drawingml.diagramLayout+xml"/>
  <Override PartName="/ppt/slideMasters/slideMaster4.xml" ContentType="application/vnd.openxmlformats-officedocument.presentationml.slideMaster+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theme/theme6.xml" ContentType="application/vnd.openxmlformats-officedocument.theme+xml"/>
  <Override PartName="/ppt/diagrams/data1.xml" ContentType="application/vnd.openxmlformats-officedocument.drawingml.diagramData+xml"/>
  <Override PartName="/docProps/core.xml" ContentType="application/vnd.openxmlformats-package.core-properties+xml"/>
  <Override PartName="/customXml/itemProps2.xml" ContentType="application/vnd.openxmlformats-officedocument.customXmlProperties+xml"/>
  <Override PartName="/ppt/slideMasters/slideMaster2.xml" ContentType="application/vnd.openxmlformats-officedocument.presentationml.slideMaster+xml"/>
  <Override PartName="/ppt/slides/slide5.xml" ContentType="application/vnd.openxmlformats-officedocument.presentationml.slide+xml"/>
  <Default Extension="png" ContentType="image/png"/>
  <Override PartName="/ppt/slideLayouts/slideLayout7.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Layouts/slideLayout5.xml" ContentType="application/vnd.openxmlformats-officedocument.presentationml.slideLayout+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728" r:id="rId5"/>
    <p:sldMasterId id="2147483926" r:id="rId6"/>
    <p:sldMasterId id="2147483652" r:id="rId7"/>
  </p:sldMasterIdLst>
  <p:notesMasterIdLst>
    <p:notesMasterId r:id="rId24"/>
  </p:notesMasterIdLst>
  <p:handoutMasterIdLst>
    <p:handoutMasterId r:id="rId25"/>
  </p:handoutMasterIdLst>
  <p:sldIdLst>
    <p:sldId id="257" r:id="rId8"/>
    <p:sldId id="290" r:id="rId9"/>
    <p:sldId id="276" r:id="rId10"/>
    <p:sldId id="279" r:id="rId11"/>
    <p:sldId id="291" r:id="rId12"/>
    <p:sldId id="278" r:id="rId13"/>
    <p:sldId id="292" r:id="rId14"/>
    <p:sldId id="293" r:id="rId15"/>
    <p:sldId id="294" r:id="rId16"/>
    <p:sldId id="281" r:id="rId17"/>
    <p:sldId id="295" r:id="rId18"/>
    <p:sldId id="296" r:id="rId19"/>
    <p:sldId id="297" r:id="rId20"/>
    <p:sldId id="288" r:id="rId21"/>
    <p:sldId id="299" r:id="rId22"/>
    <p:sldId id="275" r:id="rId23"/>
  </p:sldIdLst>
  <p:sldSz cx="9144000" cy="6858000" type="screen4x3"/>
  <p:notesSz cx="7315200" cy="96012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E0AA22"/>
    <a:srgbClr val="6C7A76"/>
    <a:srgbClr val="4C3022"/>
    <a:srgbClr val="00597A"/>
    <a:srgbClr val="C4CAC8"/>
    <a:srgbClr val="70903B"/>
    <a:srgbClr val="003A44"/>
    <a:srgbClr val="EAEAEA"/>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760" autoAdjust="0"/>
    <p:restoredTop sz="95391" autoAdjust="0"/>
  </p:normalViewPr>
  <p:slideViewPr>
    <p:cSldViewPr snapToGrid="0" snapToObjects="1">
      <p:cViewPr varScale="1">
        <p:scale>
          <a:sx n="75" d="100"/>
          <a:sy n="75" d="100"/>
        </p:scale>
        <p:origin x="-1164"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napToObjects="1">
      <p:cViewPr varScale="1">
        <p:scale>
          <a:sx n="66" d="100"/>
          <a:sy n="66" d="100"/>
        </p:scale>
        <p:origin x="-3280" y="-112"/>
      </p:cViewPr>
      <p:guideLst>
        <p:guide orient="horz" pos="3024"/>
        <p:guide pos="2304"/>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3154963-49AE-4333-97F0-B8CA4A82EDE6}" type="doc">
      <dgm:prSet loTypeId="urn:microsoft.com/office/officeart/2005/8/layout/chevron1" loCatId="process" qsTypeId="urn:microsoft.com/office/officeart/2005/8/quickstyle/simple1" qsCatId="simple" csTypeId="urn:microsoft.com/office/officeart/2005/8/colors/accent6_2" csCatId="accent6" phldr="1"/>
      <dgm:spPr/>
    </dgm:pt>
    <dgm:pt modelId="{6A5E5C80-2B77-4D86-9801-E76C50F73D64}">
      <dgm:prSet phldrT="[Text]"/>
      <dgm:spPr/>
      <dgm:t>
        <a:bodyPr/>
        <a:lstStyle/>
        <a:p>
          <a:r>
            <a:rPr lang="en-US" b="1" dirty="0" smtClean="0">
              <a:solidFill>
                <a:srgbClr val="000000"/>
              </a:solidFill>
            </a:rPr>
            <a:t>Awareness</a:t>
          </a:r>
          <a:endParaRPr lang="en-US" b="1" dirty="0">
            <a:solidFill>
              <a:srgbClr val="000000"/>
            </a:solidFill>
          </a:endParaRPr>
        </a:p>
      </dgm:t>
    </dgm:pt>
    <dgm:pt modelId="{51A446AC-AFCF-4DA2-B169-C22822B88FBC}" type="parTrans" cxnId="{D09FD05A-5E49-4FE9-8846-0E7CDA453E2D}">
      <dgm:prSet/>
      <dgm:spPr/>
      <dgm:t>
        <a:bodyPr/>
        <a:lstStyle/>
        <a:p>
          <a:endParaRPr lang="en-US"/>
        </a:p>
      </dgm:t>
    </dgm:pt>
    <dgm:pt modelId="{DCCB0FC4-1C16-474B-901A-657D6CBD4D71}" type="sibTrans" cxnId="{D09FD05A-5E49-4FE9-8846-0E7CDA453E2D}">
      <dgm:prSet/>
      <dgm:spPr/>
      <dgm:t>
        <a:bodyPr/>
        <a:lstStyle/>
        <a:p>
          <a:endParaRPr lang="en-US"/>
        </a:p>
      </dgm:t>
    </dgm:pt>
    <dgm:pt modelId="{6CAC4E0E-85A7-45F3-9B7F-2B31FE941A6D}">
      <dgm:prSet phldrT="[Text]"/>
      <dgm:spPr/>
      <dgm:t>
        <a:bodyPr/>
        <a:lstStyle/>
        <a:p>
          <a:r>
            <a:rPr lang="en-US" b="1" dirty="0" smtClean="0">
              <a:solidFill>
                <a:srgbClr val="000000"/>
              </a:solidFill>
            </a:rPr>
            <a:t>Ability</a:t>
          </a:r>
          <a:endParaRPr lang="en-US" b="1" dirty="0">
            <a:solidFill>
              <a:srgbClr val="000000"/>
            </a:solidFill>
          </a:endParaRPr>
        </a:p>
      </dgm:t>
    </dgm:pt>
    <dgm:pt modelId="{DADD36CC-2C19-40BC-A5AF-A2960CB06391}" type="parTrans" cxnId="{5B55DA95-E1FB-4C02-AB16-DC75592DEEA8}">
      <dgm:prSet/>
      <dgm:spPr/>
      <dgm:t>
        <a:bodyPr/>
        <a:lstStyle/>
        <a:p>
          <a:endParaRPr lang="en-US"/>
        </a:p>
      </dgm:t>
    </dgm:pt>
    <dgm:pt modelId="{C8E7B605-F2B6-4971-AAEB-70770B701C92}" type="sibTrans" cxnId="{5B55DA95-E1FB-4C02-AB16-DC75592DEEA8}">
      <dgm:prSet/>
      <dgm:spPr/>
      <dgm:t>
        <a:bodyPr/>
        <a:lstStyle/>
        <a:p>
          <a:endParaRPr lang="en-US"/>
        </a:p>
      </dgm:t>
    </dgm:pt>
    <dgm:pt modelId="{1B958D74-0E23-4187-8709-B64E5636DF30}">
      <dgm:prSet/>
      <dgm:spPr/>
      <dgm:t>
        <a:bodyPr/>
        <a:lstStyle/>
        <a:p>
          <a:r>
            <a:rPr lang="en-US" b="1" dirty="0" smtClean="0">
              <a:solidFill>
                <a:srgbClr val="000000"/>
              </a:solidFill>
            </a:rPr>
            <a:t>Desire</a:t>
          </a:r>
          <a:endParaRPr lang="en-US" b="1" dirty="0">
            <a:solidFill>
              <a:srgbClr val="000000"/>
            </a:solidFill>
          </a:endParaRPr>
        </a:p>
      </dgm:t>
    </dgm:pt>
    <dgm:pt modelId="{9BB847EF-9974-4EEE-84EF-61071A8266AB}" type="parTrans" cxnId="{AE03AC1D-0C1F-4A61-A532-E48BED590521}">
      <dgm:prSet/>
      <dgm:spPr/>
      <dgm:t>
        <a:bodyPr/>
        <a:lstStyle/>
        <a:p>
          <a:endParaRPr lang="en-US"/>
        </a:p>
      </dgm:t>
    </dgm:pt>
    <dgm:pt modelId="{887C4F08-3F1B-41B5-86D4-3BC80FFD010A}" type="sibTrans" cxnId="{AE03AC1D-0C1F-4A61-A532-E48BED590521}">
      <dgm:prSet/>
      <dgm:spPr/>
      <dgm:t>
        <a:bodyPr/>
        <a:lstStyle/>
        <a:p>
          <a:endParaRPr lang="en-US"/>
        </a:p>
      </dgm:t>
    </dgm:pt>
    <dgm:pt modelId="{02D2B23F-AD72-403F-8ADF-D68E0DC5B3F7}">
      <dgm:prSet/>
      <dgm:spPr/>
      <dgm:t>
        <a:bodyPr/>
        <a:lstStyle/>
        <a:p>
          <a:r>
            <a:rPr lang="en-US" b="1" dirty="0" smtClean="0">
              <a:solidFill>
                <a:srgbClr val="000000"/>
              </a:solidFill>
            </a:rPr>
            <a:t>Knowledge</a:t>
          </a:r>
          <a:endParaRPr lang="en-US" b="1" dirty="0">
            <a:solidFill>
              <a:srgbClr val="000000"/>
            </a:solidFill>
          </a:endParaRPr>
        </a:p>
      </dgm:t>
    </dgm:pt>
    <dgm:pt modelId="{4ED1B844-FDCA-43AD-8EA9-2D2D9D753F9B}" type="parTrans" cxnId="{2409B5B5-8766-4018-BC21-2A06247C38EF}">
      <dgm:prSet/>
      <dgm:spPr/>
      <dgm:t>
        <a:bodyPr/>
        <a:lstStyle/>
        <a:p>
          <a:endParaRPr lang="en-US"/>
        </a:p>
      </dgm:t>
    </dgm:pt>
    <dgm:pt modelId="{E15B6FAA-C118-4A62-9502-668BFF4CECEB}" type="sibTrans" cxnId="{2409B5B5-8766-4018-BC21-2A06247C38EF}">
      <dgm:prSet/>
      <dgm:spPr/>
      <dgm:t>
        <a:bodyPr/>
        <a:lstStyle/>
        <a:p>
          <a:endParaRPr lang="en-US"/>
        </a:p>
      </dgm:t>
    </dgm:pt>
    <dgm:pt modelId="{51FF5C9F-FE0C-4CFF-919C-D5B5EC501DE4}" type="pres">
      <dgm:prSet presAssocID="{A3154963-49AE-4333-97F0-B8CA4A82EDE6}" presName="Name0" presStyleCnt="0">
        <dgm:presLayoutVars>
          <dgm:dir/>
          <dgm:animLvl val="lvl"/>
          <dgm:resizeHandles val="exact"/>
        </dgm:presLayoutVars>
      </dgm:prSet>
      <dgm:spPr/>
    </dgm:pt>
    <dgm:pt modelId="{146E00BD-ADB8-409D-BDDA-55B5F9941C0A}" type="pres">
      <dgm:prSet presAssocID="{6A5E5C80-2B77-4D86-9801-E76C50F73D64}" presName="parTxOnly" presStyleLbl="node1" presStyleIdx="0" presStyleCnt="4">
        <dgm:presLayoutVars>
          <dgm:chMax val="0"/>
          <dgm:chPref val="0"/>
          <dgm:bulletEnabled val="1"/>
        </dgm:presLayoutVars>
      </dgm:prSet>
      <dgm:spPr/>
      <dgm:t>
        <a:bodyPr/>
        <a:lstStyle/>
        <a:p>
          <a:endParaRPr lang="en-US"/>
        </a:p>
      </dgm:t>
    </dgm:pt>
    <dgm:pt modelId="{E15DE7DB-5349-4D84-89E2-D6308D94A070}" type="pres">
      <dgm:prSet presAssocID="{DCCB0FC4-1C16-474B-901A-657D6CBD4D71}" presName="parTxOnlySpace" presStyleCnt="0"/>
      <dgm:spPr/>
    </dgm:pt>
    <dgm:pt modelId="{D5009B46-EF24-47BA-B668-6435D17CEC1B}" type="pres">
      <dgm:prSet presAssocID="{1B958D74-0E23-4187-8709-B64E5636DF30}" presName="parTxOnly" presStyleLbl="node1" presStyleIdx="1" presStyleCnt="4">
        <dgm:presLayoutVars>
          <dgm:chMax val="0"/>
          <dgm:chPref val="0"/>
          <dgm:bulletEnabled val="1"/>
        </dgm:presLayoutVars>
      </dgm:prSet>
      <dgm:spPr/>
      <dgm:t>
        <a:bodyPr/>
        <a:lstStyle/>
        <a:p>
          <a:endParaRPr lang="en-US"/>
        </a:p>
      </dgm:t>
    </dgm:pt>
    <dgm:pt modelId="{9C7791EE-55EE-4975-ACD8-F949F6BEC8AC}" type="pres">
      <dgm:prSet presAssocID="{887C4F08-3F1B-41B5-86D4-3BC80FFD010A}" presName="parTxOnlySpace" presStyleCnt="0"/>
      <dgm:spPr/>
    </dgm:pt>
    <dgm:pt modelId="{49E9B536-AF6B-4EB4-AF4A-22C2AF409BF0}" type="pres">
      <dgm:prSet presAssocID="{02D2B23F-AD72-403F-8ADF-D68E0DC5B3F7}" presName="parTxOnly" presStyleLbl="node1" presStyleIdx="2" presStyleCnt="4">
        <dgm:presLayoutVars>
          <dgm:chMax val="0"/>
          <dgm:chPref val="0"/>
          <dgm:bulletEnabled val="1"/>
        </dgm:presLayoutVars>
      </dgm:prSet>
      <dgm:spPr/>
      <dgm:t>
        <a:bodyPr/>
        <a:lstStyle/>
        <a:p>
          <a:endParaRPr lang="en-US"/>
        </a:p>
      </dgm:t>
    </dgm:pt>
    <dgm:pt modelId="{AFC7AF2B-7246-4424-A1E8-1D3CCB82FD48}" type="pres">
      <dgm:prSet presAssocID="{E15B6FAA-C118-4A62-9502-668BFF4CECEB}" presName="parTxOnlySpace" presStyleCnt="0"/>
      <dgm:spPr/>
    </dgm:pt>
    <dgm:pt modelId="{0D89CF48-4E79-4017-B032-8D8AABFF87B8}" type="pres">
      <dgm:prSet presAssocID="{6CAC4E0E-85A7-45F3-9B7F-2B31FE941A6D}" presName="parTxOnly" presStyleLbl="node1" presStyleIdx="3" presStyleCnt="4">
        <dgm:presLayoutVars>
          <dgm:chMax val="0"/>
          <dgm:chPref val="0"/>
          <dgm:bulletEnabled val="1"/>
        </dgm:presLayoutVars>
      </dgm:prSet>
      <dgm:spPr/>
      <dgm:t>
        <a:bodyPr/>
        <a:lstStyle/>
        <a:p>
          <a:endParaRPr lang="en-US"/>
        </a:p>
      </dgm:t>
    </dgm:pt>
  </dgm:ptLst>
  <dgm:cxnLst>
    <dgm:cxn modelId="{5B55DA95-E1FB-4C02-AB16-DC75592DEEA8}" srcId="{A3154963-49AE-4333-97F0-B8CA4A82EDE6}" destId="{6CAC4E0E-85A7-45F3-9B7F-2B31FE941A6D}" srcOrd="3" destOrd="0" parTransId="{DADD36CC-2C19-40BC-A5AF-A2960CB06391}" sibTransId="{C8E7B605-F2B6-4971-AAEB-70770B701C92}"/>
    <dgm:cxn modelId="{DDB23265-6C41-4E55-99F4-8E0321DB33CD}" type="presOf" srcId="{1B958D74-0E23-4187-8709-B64E5636DF30}" destId="{D5009B46-EF24-47BA-B668-6435D17CEC1B}" srcOrd="0" destOrd="0" presId="urn:microsoft.com/office/officeart/2005/8/layout/chevron1"/>
    <dgm:cxn modelId="{AE03AC1D-0C1F-4A61-A532-E48BED590521}" srcId="{A3154963-49AE-4333-97F0-B8CA4A82EDE6}" destId="{1B958D74-0E23-4187-8709-B64E5636DF30}" srcOrd="1" destOrd="0" parTransId="{9BB847EF-9974-4EEE-84EF-61071A8266AB}" sibTransId="{887C4F08-3F1B-41B5-86D4-3BC80FFD010A}"/>
    <dgm:cxn modelId="{A9D66194-073E-48EA-8297-8C5B3D6A2871}" type="presOf" srcId="{6CAC4E0E-85A7-45F3-9B7F-2B31FE941A6D}" destId="{0D89CF48-4E79-4017-B032-8D8AABFF87B8}" srcOrd="0" destOrd="0" presId="urn:microsoft.com/office/officeart/2005/8/layout/chevron1"/>
    <dgm:cxn modelId="{2409B5B5-8766-4018-BC21-2A06247C38EF}" srcId="{A3154963-49AE-4333-97F0-B8CA4A82EDE6}" destId="{02D2B23F-AD72-403F-8ADF-D68E0DC5B3F7}" srcOrd="2" destOrd="0" parTransId="{4ED1B844-FDCA-43AD-8EA9-2D2D9D753F9B}" sibTransId="{E15B6FAA-C118-4A62-9502-668BFF4CECEB}"/>
    <dgm:cxn modelId="{D09FD05A-5E49-4FE9-8846-0E7CDA453E2D}" srcId="{A3154963-49AE-4333-97F0-B8CA4A82EDE6}" destId="{6A5E5C80-2B77-4D86-9801-E76C50F73D64}" srcOrd="0" destOrd="0" parTransId="{51A446AC-AFCF-4DA2-B169-C22822B88FBC}" sibTransId="{DCCB0FC4-1C16-474B-901A-657D6CBD4D71}"/>
    <dgm:cxn modelId="{7A40A5C8-A730-424B-861C-345FB5E6DEA2}" type="presOf" srcId="{A3154963-49AE-4333-97F0-B8CA4A82EDE6}" destId="{51FF5C9F-FE0C-4CFF-919C-D5B5EC501DE4}" srcOrd="0" destOrd="0" presId="urn:microsoft.com/office/officeart/2005/8/layout/chevron1"/>
    <dgm:cxn modelId="{A9F2DABD-A5AE-4CC2-B9D4-FA5B5ACDDC89}" type="presOf" srcId="{6A5E5C80-2B77-4D86-9801-E76C50F73D64}" destId="{146E00BD-ADB8-409D-BDDA-55B5F9941C0A}" srcOrd="0" destOrd="0" presId="urn:microsoft.com/office/officeart/2005/8/layout/chevron1"/>
    <dgm:cxn modelId="{682344A7-98C4-4DFB-93CE-5F7CA60AAE37}" type="presOf" srcId="{02D2B23F-AD72-403F-8ADF-D68E0DC5B3F7}" destId="{49E9B536-AF6B-4EB4-AF4A-22C2AF409BF0}" srcOrd="0" destOrd="0" presId="urn:microsoft.com/office/officeart/2005/8/layout/chevron1"/>
    <dgm:cxn modelId="{F9940914-1F7D-47C9-8775-9439B17DC683}" type="presParOf" srcId="{51FF5C9F-FE0C-4CFF-919C-D5B5EC501DE4}" destId="{146E00BD-ADB8-409D-BDDA-55B5F9941C0A}" srcOrd="0" destOrd="0" presId="urn:microsoft.com/office/officeart/2005/8/layout/chevron1"/>
    <dgm:cxn modelId="{9233203E-62B9-42B4-A735-3BA1BB126B2B}" type="presParOf" srcId="{51FF5C9F-FE0C-4CFF-919C-D5B5EC501DE4}" destId="{E15DE7DB-5349-4D84-89E2-D6308D94A070}" srcOrd="1" destOrd="0" presId="urn:microsoft.com/office/officeart/2005/8/layout/chevron1"/>
    <dgm:cxn modelId="{EA071B36-2238-4FDB-80D7-182CB8382BA2}" type="presParOf" srcId="{51FF5C9F-FE0C-4CFF-919C-D5B5EC501DE4}" destId="{D5009B46-EF24-47BA-B668-6435D17CEC1B}" srcOrd="2" destOrd="0" presId="urn:microsoft.com/office/officeart/2005/8/layout/chevron1"/>
    <dgm:cxn modelId="{DCE577FE-3E4C-4DCD-8AB4-4FFCC89B018E}" type="presParOf" srcId="{51FF5C9F-FE0C-4CFF-919C-D5B5EC501DE4}" destId="{9C7791EE-55EE-4975-ACD8-F949F6BEC8AC}" srcOrd="3" destOrd="0" presId="urn:microsoft.com/office/officeart/2005/8/layout/chevron1"/>
    <dgm:cxn modelId="{4F887495-505C-48B3-9E18-61467872D359}" type="presParOf" srcId="{51FF5C9F-FE0C-4CFF-919C-D5B5EC501DE4}" destId="{49E9B536-AF6B-4EB4-AF4A-22C2AF409BF0}" srcOrd="4" destOrd="0" presId="urn:microsoft.com/office/officeart/2005/8/layout/chevron1"/>
    <dgm:cxn modelId="{B1FCEC4D-9000-4B13-A88F-98631F32038E}" type="presParOf" srcId="{51FF5C9F-FE0C-4CFF-919C-D5B5EC501DE4}" destId="{AFC7AF2B-7246-4424-A1E8-1D3CCB82FD48}" srcOrd="5" destOrd="0" presId="urn:microsoft.com/office/officeart/2005/8/layout/chevron1"/>
    <dgm:cxn modelId="{A34589DC-2E05-4D1A-9B53-C840BF5A96BE}" type="presParOf" srcId="{51FF5C9F-FE0C-4CFF-919C-D5B5EC501DE4}" destId="{0D89CF48-4E79-4017-B032-8D8AABFF87B8}" srcOrd="6" destOrd="0" presId="urn:microsoft.com/office/officeart/2005/8/layout/chevron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46E00BD-ADB8-409D-BDDA-55B5F9941C0A}">
      <dsp:nvSpPr>
        <dsp:cNvPr id="0" name=""/>
        <dsp:cNvSpPr/>
      </dsp:nvSpPr>
      <dsp:spPr>
        <a:xfrm>
          <a:off x="3536" y="352852"/>
          <a:ext cx="2058372" cy="823349"/>
        </a:xfrm>
        <a:prstGeom prst="chevron">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lvl="0" algn="ctr" defTabSz="711200">
            <a:lnSpc>
              <a:spcPct val="90000"/>
            </a:lnSpc>
            <a:spcBef>
              <a:spcPct val="0"/>
            </a:spcBef>
            <a:spcAft>
              <a:spcPct val="35000"/>
            </a:spcAft>
          </a:pPr>
          <a:r>
            <a:rPr lang="en-US" sz="1600" b="1" kern="1200" dirty="0" smtClean="0">
              <a:solidFill>
                <a:srgbClr val="000000"/>
              </a:solidFill>
            </a:rPr>
            <a:t>Awareness</a:t>
          </a:r>
          <a:endParaRPr lang="en-US" sz="1600" b="1" kern="1200" dirty="0">
            <a:solidFill>
              <a:srgbClr val="000000"/>
            </a:solidFill>
          </a:endParaRPr>
        </a:p>
      </dsp:txBody>
      <dsp:txXfrm>
        <a:off x="3536" y="352852"/>
        <a:ext cx="2058372" cy="823349"/>
      </dsp:txXfrm>
    </dsp:sp>
    <dsp:sp modelId="{D5009B46-EF24-47BA-B668-6435D17CEC1B}">
      <dsp:nvSpPr>
        <dsp:cNvPr id="0" name=""/>
        <dsp:cNvSpPr/>
      </dsp:nvSpPr>
      <dsp:spPr>
        <a:xfrm>
          <a:off x="1856071" y="352852"/>
          <a:ext cx="2058372" cy="823349"/>
        </a:xfrm>
        <a:prstGeom prst="chevron">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lvl="0" algn="ctr" defTabSz="711200">
            <a:lnSpc>
              <a:spcPct val="90000"/>
            </a:lnSpc>
            <a:spcBef>
              <a:spcPct val="0"/>
            </a:spcBef>
            <a:spcAft>
              <a:spcPct val="35000"/>
            </a:spcAft>
          </a:pPr>
          <a:r>
            <a:rPr lang="en-US" sz="1600" b="1" kern="1200" dirty="0" smtClean="0">
              <a:solidFill>
                <a:srgbClr val="000000"/>
              </a:solidFill>
            </a:rPr>
            <a:t>Desire</a:t>
          </a:r>
          <a:endParaRPr lang="en-US" sz="1600" b="1" kern="1200" dirty="0">
            <a:solidFill>
              <a:srgbClr val="000000"/>
            </a:solidFill>
          </a:endParaRPr>
        </a:p>
      </dsp:txBody>
      <dsp:txXfrm>
        <a:off x="1856071" y="352852"/>
        <a:ext cx="2058372" cy="823349"/>
      </dsp:txXfrm>
    </dsp:sp>
    <dsp:sp modelId="{49E9B536-AF6B-4EB4-AF4A-22C2AF409BF0}">
      <dsp:nvSpPr>
        <dsp:cNvPr id="0" name=""/>
        <dsp:cNvSpPr/>
      </dsp:nvSpPr>
      <dsp:spPr>
        <a:xfrm>
          <a:off x="3708606" y="352852"/>
          <a:ext cx="2058372" cy="823349"/>
        </a:xfrm>
        <a:prstGeom prst="chevron">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lvl="0" algn="ctr" defTabSz="711200">
            <a:lnSpc>
              <a:spcPct val="90000"/>
            </a:lnSpc>
            <a:spcBef>
              <a:spcPct val="0"/>
            </a:spcBef>
            <a:spcAft>
              <a:spcPct val="35000"/>
            </a:spcAft>
          </a:pPr>
          <a:r>
            <a:rPr lang="en-US" sz="1600" b="1" kern="1200" dirty="0" smtClean="0">
              <a:solidFill>
                <a:srgbClr val="000000"/>
              </a:solidFill>
            </a:rPr>
            <a:t>Knowledge</a:t>
          </a:r>
          <a:endParaRPr lang="en-US" sz="1600" b="1" kern="1200" dirty="0">
            <a:solidFill>
              <a:srgbClr val="000000"/>
            </a:solidFill>
          </a:endParaRPr>
        </a:p>
      </dsp:txBody>
      <dsp:txXfrm>
        <a:off x="3708606" y="352852"/>
        <a:ext cx="2058372" cy="823349"/>
      </dsp:txXfrm>
    </dsp:sp>
    <dsp:sp modelId="{0D89CF48-4E79-4017-B032-8D8AABFF87B8}">
      <dsp:nvSpPr>
        <dsp:cNvPr id="0" name=""/>
        <dsp:cNvSpPr/>
      </dsp:nvSpPr>
      <dsp:spPr>
        <a:xfrm>
          <a:off x="5561142" y="352852"/>
          <a:ext cx="2058372" cy="823349"/>
        </a:xfrm>
        <a:prstGeom prst="chevron">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lvl="0" algn="ctr" defTabSz="711200">
            <a:lnSpc>
              <a:spcPct val="90000"/>
            </a:lnSpc>
            <a:spcBef>
              <a:spcPct val="0"/>
            </a:spcBef>
            <a:spcAft>
              <a:spcPct val="35000"/>
            </a:spcAft>
          </a:pPr>
          <a:r>
            <a:rPr lang="en-US" sz="1600" b="1" kern="1200" dirty="0" smtClean="0">
              <a:solidFill>
                <a:srgbClr val="000000"/>
              </a:solidFill>
            </a:rPr>
            <a:t>Ability</a:t>
          </a:r>
          <a:endParaRPr lang="en-US" sz="1600" b="1" kern="1200" dirty="0">
            <a:solidFill>
              <a:srgbClr val="000000"/>
            </a:solidFill>
          </a:endParaRPr>
        </a:p>
      </dsp:txBody>
      <dsp:txXfrm>
        <a:off x="5561142" y="352852"/>
        <a:ext cx="2058372" cy="823349"/>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2.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8098" name="Rectangle 2"/>
          <p:cNvSpPr>
            <a:spLocks noGrp="1" noChangeArrowheads="1"/>
          </p:cNvSpPr>
          <p:nvPr>
            <p:ph type="hdr" sz="quarter"/>
          </p:nvPr>
        </p:nvSpPr>
        <p:spPr bwMode="auto">
          <a:xfrm>
            <a:off x="0" y="0"/>
            <a:ext cx="3170238" cy="481013"/>
          </a:xfrm>
          <a:prstGeom prst="rect">
            <a:avLst/>
          </a:prstGeom>
          <a:noFill/>
          <a:ln w="9525">
            <a:noFill/>
            <a:miter lim="800000"/>
            <a:headEnd/>
            <a:tailEnd/>
          </a:ln>
          <a:effectLst/>
        </p:spPr>
        <p:txBody>
          <a:bodyPr vert="horz" wrap="square" lIns="96653" tIns="48327" rIns="96653" bIns="48327" numCol="1" anchor="t" anchorCtr="0" compatLnSpc="1">
            <a:prstTxWarp prst="textNoShape">
              <a:avLst/>
            </a:prstTxWarp>
          </a:bodyPr>
          <a:lstStyle>
            <a:lvl1pPr defTabSz="966621">
              <a:defRPr sz="1200">
                <a:latin typeface="Arial" charset="0"/>
                <a:cs typeface="+mn-cs"/>
              </a:defRPr>
            </a:lvl1pPr>
          </a:lstStyle>
          <a:p>
            <a:pPr>
              <a:defRPr/>
            </a:pPr>
            <a:endParaRPr lang="en-US" dirty="0"/>
          </a:p>
        </p:txBody>
      </p:sp>
      <p:sp>
        <p:nvSpPr>
          <p:cNvPr id="388099" name="Rectangle 3"/>
          <p:cNvSpPr>
            <a:spLocks noGrp="1" noChangeArrowheads="1"/>
          </p:cNvSpPr>
          <p:nvPr>
            <p:ph type="dt" sz="quarter" idx="1"/>
          </p:nvPr>
        </p:nvSpPr>
        <p:spPr bwMode="auto">
          <a:xfrm>
            <a:off x="4143375" y="0"/>
            <a:ext cx="3170238" cy="481013"/>
          </a:xfrm>
          <a:prstGeom prst="rect">
            <a:avLst/>
          </a:prstGeom>
          <a:noFill/>
          <a:ln w="9525">
            <a:noFill/>
            <a:miter lim="800000"/>
            <a:headEnd/>
            <a:tailEnd/>
          </a:ln>
          <a:effectLst/>
        </p:spPr>
        <p:txBody>
          <a:bodyPr vert="horz" wrap="square" lIns="96653" tIns="48327" rIns="96653" bIns="48327" numCol="1" anchor="t" anchorCtr="0" compatLnSpc="1">
            <a:prstTxWarp prst="textNoShape">
              <a:avLst/>
            </a:prstTxWarp>
          </a:bodyPr>
          <a:lstStyle>
            <a:lvl1pPr algn="r" defTabSz="966621">
              <a:defRPr sz="1200">
                <a:latin typeface="Arial" charset="0"/>
                <a:cs typeface="+mn-cs"/>
              </a:defRPr>
            </a:lvl1pPr>
          </a:lstStyle>
          <a:p>
            <a:pPr>
              <a:defRPr/>
            </a:pPr>
            <a:endParaRPr lang="en-US" dirty="0"/>
          </a:p>
        </p:txBody>
      </p:sp>
      <p:sp>
        <p:nvSpPr>
          <p:cNvPr id="388100" name="Rectangle 4"/>
          <p:cNvSpPr>
            <a:spLocks noGrp="1" noChangeArrowheads="1"/>
          </p:cNvSpPr>
          <p:nvPr>
            <p:ph type="ftr" sz="quarter" idx="2"/>
          </p:nvPr>
        </p:nvSpPr>
        <p:spPr bwMode="auto">
          <a:xfrm>
            <a:off x="0" y="9118600"/>
            <a:ext cx="3170238" cy="481013"/>
          </a:xfrm>
          <a:prstGeom prst="rect">
            <a:avLst/>
          </a:prstGeom>
          <a:noFill/>
          <a:ln w="9525">
            <a:noFill/>
            <a:miter lim="800000"/>
            <a:headEnd/>
            <a:tailEnd/>
          </a:ln>
          <a:effectLst/>
        </p:spPr>
        <p:txBody>
          <a:bodyPr vert="horz" wrap="square" lIns="96653" tIns="48327" rIns="96653" bIns="48327" numCol="1" anchor="b" anchorCtr="0" compatLnSpc="1">
            <a:prstTxWarp prst="textNoShape">
              <a:avLst/>
            </a:prstTxWarp>
          </a:bodyPr>
          <a:lstStyle>
            <a:lvl1pPr defTabSz="966621">
              <a:defRPr sz="1200">
                <a:latin typeface="Arial" charset="0"/>
                <a:cs typeface="+mn-cs"/>
              </a:defRPr>
            </a:lvl1pPr>
          </a:lstStyle>
          <a:p>
            <a:pPr>
              <a:defRPr/>
            </a:pPr>
            <a:endParaRPr lang="en-US" dirty="0"/>
          </a:p>
        </p:txBody>
      </p:sp>
      <p:sp>
        <p:nvSpPr>
          <p:cNvPr id="388101" name="Rectangle 5"/>
          <p:cNvSpPr>
            <a:spLocks noGrp="1" noChangeArrowheads="1"/>
          </p:cNvSpPr>
          <p:nvPr>
            <p:ph type="sldNum" sz="quarter" idx="3"/>
          </p:nvPr>
        </p:nvSpPr>
        <p:spPr bwMode="auto">
          <a:xfrm>
            <a:off x="4143375" y="9118600"/>
            <a:ext cx="3170238" cy="481013"/>
          </a:xfrm>
          <a:prstGeom prst="rect">
            <a:avLst/>
          </a:prstGeom>
          <a:noFill/>
          <a:ln w="9525">
            <a:noFill/>
            <a:miter lim="800000"/>
            <a:headEnd/>
            <a:tailEnd/>
          </a:ln>
          <a:effectLst/>
        </p:spPr>
        <p:txBody>
          <a:bodyPr vert="horz" wrap="square" lIns="96653" tIns="48327" rIns="96653" bIns="48327" numCol="1" anchor="b" anchorCtr="0" compatLnSpc="1">
            <a:prstTxWarp prst="textNoShape">
              <a:avLst/>
            </a:prstTxWarp>
          </a:bodyPr>
          <a:lstStyle>
            <a:lvl1pPr algn="r" defTabSz="966621">
              <a:defRPr sz="1200">
                <a:latin typeface="Arial" charset="0"/>
                <a:cs typeface="+mn-cs"/>
              </a:defRPr>
            </a:lvl1pPr>
          </a:lstStyle>
          <a:p>
            <a:pPr>
              <a:defRPr/>
            </a:pPr>
            <a:fld id="{C0C6D0C1-53A6-4493-87A7-52934B87CA10}" type="slidenum">
              <a:rPr lang="en-US"/>
              <a:pPr>
                <a:defRPr/>
              </a:pPr>
              <a:t>‹#›</a:t>
            </a:fld>
            <a:endParaRPr lang="en-US" dirty="0"/>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170238" cy="481013"/>
          </a:xfrm>
          <a:prstGeom prst="rect">
            <a:avLst/>
          </a:prstGeom>
          <a:noFill/>
          <a:ln w="9525">
            <a:noFill/>
            <a:miter lim="800000"/>
            <a:headEnd/>
            <a:tailEnd/>
          </a:ln>
          <a:effectLst/>
        </p:spPr>
        <p:txBody>
          <a:bodyPr vert="horz" wrap="square" lIns="96653" tIns="48327" rIns="96653" bIns="48327" numCol="1" anchor="t" anchorCtr="0" compatLnSpc="1">
            <a:prstTxWarp prst="textNoShape">
              <a:avLst/>
            </a:prstTxWarp>
          </a:bodyPr>
          <a:lstStyle>
            <a:lvl1pPr defTabSz="966621">
              <a:defRPr sz="1200">
                <a:latin typeface="Arial" charset="0"/>
                <a:cs typeface="+mn-cs"/>
              </a:defRPr>
            </a:lvl1pPr>
          </a:lstStyle>
          <a:p>
            <a:pPr>
              <a:defRPr/>
            </a:pPr>
            <a:endParaRPr lang="en-US" dirty="0"/>
          </a:p>
        </p:txBody>
      </p:sp>
      <p:sp>
        <p:nvSpPr>
          <p:cNvPr id="4099" name="Rectangle 3"/>
          <p:cNvSpPr>
            <a:spLocks noGrp="1" noChangeArrowheads="1"/>
          </p:cNvSpPr>
          <p:nvPr>
            <p:ph type="dt" idx="1"/>
          </p:nvPr>
        </p:nvSpPr>
        <p:spPr bwMode="auto">
          <a:xfrm>
            <a:off x="4143375" y="0"/>
            <a:ext cx="3170238" cy="481013"/>
          </a:xfrm>
          <a:prstGeom prst="rect">
            <a:avLst/>
          </a:prstGeom>
          <a:noFill/>
          <a:ln w="9525">
            <a:noFill/>
            <a:miter lim="800000"/>
            <a:headEnd/>
            <a:tailEnd/>
          </a:ln>
          <a:effectLst/>
        </p:spPr>
        <p:txBody>
          <a:bodyPr vert="horz" wrap="square" lIns="96653" tIns="48327" rIns="96653" bIns="48327" numCol="1" anchor="t" anchorCtr="0" compatLnSpc="1">
            <a:prstTxWarp prst="textNoShape">
              <a:avLst/>
            </a:prstTxWarp>
          </a:bodyPr>
          <a:lstStyle>
            <a:lvl1pPr algn="r" defTabSz="966621">
              <a:defRPr sz="1200">
                <a:latin typeface="Arial" charset="0"/>
                <a:cs typeface="+mn-cs"/>
              </a:defRPr>
            </a:lvl1pPr>
          </a:lstStyle>
          <a:p>
            <a:pPr>
              <a:defRPr/>
            </a:pPr>
            <a:endParaRPr lang="en-US" dirty="0"/>
          </a:p>
        </p:txBody>
      </p:sp>
      <p:sp>
        <p:nvSpPr>
          <p:cNvPr id="27652" name="Rectangle 4"/>
          <p:cNvSpPr>
            <a:spLocks noGrp="1" noRot="1" noChangeAspect="1" noChangeArrowheads="1" noTextEdit="1"/>
          </p:cNvSpPr>
          <p:nvPr>
            <p:ph type="sldImg" idx="2"/>
          </p:nvPr>
        </p:nvSpPr>
        <p:spPr bwMode="auto">
          <a:xfrm>
            <a:off x="1257300" y="719138"/>
            <a:ext cx="4800600" cy="3600450"/>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731838" y="4560888"/>
            <a:ext cx="5851525" cy="4321175"/>
          </a:xfrm>
          <a:prstGeom prst="rect">
            <a:avLst/>
          </a:prstGeom>
          <a:noFill/>
          <a:ln w="9525">
            <a:noFill/>
            <a:miter lim="800000"/>
            <a:headEnd/>
            <a:tailEnd/>
          </a:ln>
          <a:effectLst/>
        </p:spPr>
        <p:txBody>
          <a:bodyPr vert="horz" wrap="square" lIns="96653" tIns="48327" rIns="96653" bIns="48327"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102" name="Rectangle 6"/>
          <p:cNvSpPr>
            <a:spLocks noGrp="1" noChangeArrowheads="1"/>
          </p:cNvSpPr>
          <p:nvPr>
            <p:ph type="ftr" sz="quarter" idx="4"/>
          </p:nvPr>
        </p:nvSpPr>
        <p:spPr bwMode="auto">
          <a:xfrm>
            <a:off x="0" y="9118600"/>
            <a:ext cx="3170238" cy="481013"/>
          </a:xfrm>
          <a:prstGeom prst="rect">
            <a:avLst/>
          </a:prstGeom>
          <a:noFill/>
          <a:ln w="9525">
            <a:noFill/>
            <a:miter lim="800000"/>
            <a:headEnd/>
            <a:tailEnd/>
          </a:ln>
          <a:effectLst/>
        </p:spPr>
        <p:txBody>
          <a:bodyPr vert="horz" wrap="square" lIns="96653" tIns="48327" rIns="96653" bIns="48327" numCol="1" anchor="b" anchorCtr="0" compatLnSpc="1">
            <a:prstTxWarp prst="textNoShape">
              <a:avLst/>
            </a:prstTxWarp>
          </a:bodyPr>
          <a:lstStyle>
            <a:lvl1pPr defTabSz="966621">
              <a:defRPr sz="1200">
                <a:latin typeface="Arial" charset="0"/>
                <a:cs typeface="+mn-cs"/>
              </a:defRPr>
            </a:lvl1pPr>
          </a:lstStyle>
          <a:p>
            <a:pPr>
              <a:defRPr/>
            </a:pPr>
            <a:endParaRPr lang="en-US" dirty="0"/>
          </a:p>
        </p:txBody>
      </p:sp>
      <p:sp>
        <p:nvSpPr>
          <p:cNvPr id="4103" name="Rectangle 7"/>
          <p:cNvSpPr>
            <a:spLocks noGrp="1" noChangeArrowheads="1"/>
          </p:cNvSpPr>
          <p:nvPr>
            <p:ph type="sldNum" sz="quarter" idx="5"/>
          </p:nvPr>
        </p:nvSpPr>
        <p:spPr bwMode="auto">
          <a:xfrm>
            <a:off x="4143375" y="9118600"/>
            <a:ext cx="3170238" cy="481013"/>
          </a:xfrm>
          <a:prstGeom prst="rect">
            <a:avLst/>
          </a:prstGeom>
          <a:noFill/>
          <a:ln w="9525">
            <a:noFill/>
            <a:miter lim="800000"/>
            <a:headEnd/>
            <a:tailEnd/>
          </a:ln>
          <a:effectLst/>
        </p:spPr>
        <p:txBody>
          <a:bodyPr vert="horz" wrap="square" lIns="96653" tIns="48327" rIns="96653" bIns="48327" numCol="1" anchor="b" anchorCtr="0" compatLnSpc="1">
            <a:prstTxWarp prst="textNoShape">
              <a:avLst/>
            </a:prstTxWarp>
          </a:bodyPr>
          <a:lstStyle>
            <a:lvl1pPr algn="r" defTabSz="966621">
              <a:defRPr sz="1200">
                <a:latin typeface="Arial" charset="0"/>
                <a:cs typeface="+mn-cs"/>
              </a:defRPr>
            </a:lvl1pPr>
          </a:lstStyle>
          <a:p>
            <a:pPr>
              <a:defRPr/>
            </a:pPr>
            <a:fld id="{7391151B-339F-4621-9C9A-929950CC498E}" type="slidenum">
              <a:rPr lang="en-US"/>
              <a:pPr>
                <a:defRPr/>
              </a:pPr>
              <a:t>‹#›</a:t>
            </a:fld>
            <a:endParaRPr lang="en-US" dirty="0"/>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noFill/>
          <a:ln>
            <a:solidFill>
              <a:srgbClr val="000000"/>
            </a:solidFill>
            <a:miter lim="800000"/>
            <a:headEnd/>
            <a:tailEnd/>
          </a:ln>
        </p:spPr>
      </p:sp>
      <p:sp>
        <p:nvSpPr>
          <p:cNvPr id="921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t>Enough saved through utility programs to power 2.3 million homes for a year</a:t>
            </a:r>
          </a:p>
          <a:p>
            <a:pPr>
              <a:spcBef>
                <a:spcPct val="0"/>
              </a:spcBef>
            </a:pPr>
            <a:r>
              <a:rPr lang="en-US" dirty="0" smtClean="0"/>
              <a:t>We have relationships with all the major IOUs</a:t>
            </a:r>
          </a:p>
          <a:p>
            <a:pPr>
              <a:spcBef>
                <a:spcPct val="0"/>
              </a:spcBef>
            </a:pPr>
            <a:r>
              <a:rPr lang="en-US" dirty="0" smtClean="0"/>
              <a:t>Our C&amp;I clients represent 25% of the Fortune 500</a:t>
            </a:r>
          </a:p>
        </p:txBody>
      </p:sp>
      <p:sp>
        <p:nvSpPr>
          <p:cNvPr id="922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9C1190F-FE12-4F12-991D-AEE086CFC064}" type="slidenum">
              <a:rPr lang="en-US"/>
              <a:pPr fontAlgn="base">
                <a:spcBef>
                  <a:spcPct val="0"/>
                </a:spcBef>
                <a:spcAft>
                  <a:spcPct val="0"/>
                </a:spcAft>
              </a:pPr>
              <a:t>3</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7391151B-339F-4621-9C9A-929950CC498E}" type="slidenum">
              <a:rPr lang="en-US" smtClean="0"/>
              <a:pPr>
                <a:defRPr/>
              </a:pPr>
              <a:t>6</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3" Type="http://schemas.openxmlformats.org/officeDocument/2006/relationships/oleObject" Target="../embeddings/Microsoft_Office_Excel_97-2003_Worksheet1.xls"/><Relationship Id="rId2" Type="http://schemas.openxmlformats.org/officeDocument/2006/relationships/slideMaster" Target="../slideMasters/slideMaster4.xml"/><Relationship Id="rId1" Type="http://schemas.openxmlformats.org/officeDocument/2006/relationships/vmlDrawing" Target="../drawings/vmlDrawing1.v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irst Slide">
    <p:spTree>
      <p:nvGrpSpPr>
        <p:cNvPr id="1" name=""/>
        <p:cNvGrpSpPr/>
        <p:nvPr/>
      </p:nvGrpSpPr>
      <p:grpSpPr>
        <a:xfrm>
          <a:off x="0" y="0"/>
          <a:ext cx="0" cy="0"/>
          <a:chOff x="0" y="0"/>
          <a:chExt cx="0" cy="0"/>
        </a:xfrm>
      </p:grpSpPr>
      <p:pic>
        <p:nvPicPr>
          <p:cNvPr id="4" name="Picture 6"/>
          <p:cNvPicPr>
            <a:picLocks noChangeAspect="1"/>
          </p:cNvPicPr>
          <p:nvPr userDrawn="1"/>
        </p:nvPicPr>
        <p:blipFill>
          <a:blip r:embed="rId2" cstate="print"/>
          <a:srcRect/>
          <a:stretch>
            <a:fillRect/>
          </a:stretch>
        </p:blipFill>
        <p:spPr bwMode="auto">
          <a:xfrm>
            <a:off x="646113" y="1282700"/>
            <a:ext cx="7831137" cy="2908300"/>
          </a:xfrm>
          <a:prstGeom prst="rect">
            <a:avLst/>
          </a:prstGeom>
          <a:noFill/>
          <a:ln w="9525">
            <a:noFill/>
            <a:miter lim="800000"/>
            <a:headEnd/>
            <a:tailEnd/>
          </a:ln>
        </p:spPr>
      </p:pic>
      <p:sp>
        <p:nvSpPr>
          <p:cNvPr id="5" name="Rectangle 4"/>
          <p:cNvSpPr/>
          <p:nvPr userDrawn="1"/>
        </p:nvSpPr>
        <p:spPr>
          <a:xfrm>
            <a:off x="646113" y="1676400"/>
            <a:ext cx="5907087" cy="1676400"/>
          </a:xfrm>
          <a:prstGeom prst="rect">
            <a:avLst/>
          </a:prstGeom>
          <a:solidFill>
            <a:srgbClr val="005482">
              <a:alpha val="79000"/>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2800" dirty="0">
              <a:solidFill>
                <a:schemeClr val="tx2"/>
              </a:solidFill>
              <a:latin typeface="Verdana" pitchFamily="34" charset="0"/>
              <a:ea typeface="Verdana" pitchFamily="34" charset="0"/>
              <a:cs typeface="Verdana" pitchFamily="34" charset="0"/>
            </a:endParaRPr>
          </a:p>
        </p:txBody>
      </p:sp>
      <p:sp>
        <p:nvSpPr>
          <p:cNvPr id="6" name="Text Placeholder 4"/>
          <p:cNvSpPr>
            <a:spLocks noGrp="1"/>
          </p:cNvSpPr>
          <p:nvPr>
            <p:ph type="body" sz="quarter" idx="10"/>
          </p:nvPr>
        </p:nvSpPr>
        <p:spPr>
          <a:xfrm>
            <a:off x="912126" y="1676400"/>
            <a:ext cx="5896255" cy="838200"/>
          </a:xfrm>
          <a:prstGeom prst="rect">
            <a:avLst/>
          </a:prstGeom>
        </p:spPr>
        <p:txBody>
          <a:bodyPr vert="horz" anchor="b" anchorCtr="0"/>
          <a:lstStyle>
            <a:lvl1pPr marL="0" indent="0" algn="l">
              <a:spcBef>
                <a:spcPts val="0"/>
              </a:spcBef>
              <a:buNone/>
              <a:defRPr sz="2800" b="1" i="0" cap="all" baseline="0">
                <a:solidFill>
                  <a:schemeClr val="bg1"/>
                </a:solidFill>
                <a:latin typeface="Verdana"/>
                <a:cs typeface="Verdana"/>
              </a:defRPr>
            </a:lvl1pPr>
          </a:lstStyle>
          <a:p>
            <a:pPr lvl="0"/>
            <a:r>
              <a:rPr lang="en-US" smtClean="0"/>
              <a:t>Click to edit Master text styles</a:t>
            </a:r>
          </a:p>
        </p:txBody>
      </p:sp>
      <p:sp>
        <p:nvSpPr>
          <p:cNvPr id="7" name="Text Placeholder 4"/>
          <p:cNvSpPr>
            <a:spLocks noGrp="1"/>
          </p:cNvSpPr>
          <p:nvPr>
            <p:ph type="body" sz="quarter" idx="11"/>
          </p:nvPr>
        </p:nvSpPr>
        <p:spPr>
          <a:xfrm>
            <a:off x="912126" y="2514600"/>
            <a:ext cx="5641073" cy="838200"/>
          </a:xfrm>
          <a:prstGeom prst="rect">
            <a:avLst/>
          </a:prstGeom>
        </p:spPr>
        <p:txBody>
          <a:bodyPr vert="horz" anchor="ctr" anchorCtr="0"/>
          <a:lstStyle>
            <a:lvl1pPr marL="0" indent="0" algn="l">
              <a:buNone/>
              <a:defRPr sz="1600" b="1" i="0" baseline="0">
                <a:solidFill>
                  <a:schemeClr val="bg1"/>
                </a:solidFill>
                <a:latin typeface="Verdana"/>
                <a:cs typeface="Verdana"/>
              </a:defRPr>
            </a:lvl1pPr>
          </a:lstStyle>
          <a:p>
            <a:pPr lvl="0"/>
            <a:r>
              <a:rPr lang="en-US" smtClean="0"/>
              <a:t>Click to edit Master text styles</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Break    Top Content">
    <p:spTree>
      <p:nvGrpSpPr>
        <p:cNvPr id="1" name=""/>
        <p:cNvGrpSpPr/>
        <p:nvPr/>
      </p:nvGrpSpPr>
      <p:grpSpPr>
        <a:xfrm>
          <a:off x="0" y="0"/>
          <a:ext cx="0" cy="0"/>
          <a:chOff x="0" y="0"/>
          <a:chExt cx="0" cy="0"/>
        </a:xfrm>
      </p:grpSpPr>
      <p:pic>
        <p:nvPicPr>
          <p:cNvPr id="4" name="Picture 8" descr="ecova_banner_sm_opt2.png"/>
          <p:cNvPicPr>
            <a:picLocks noChangeAspect="1"/>
          </p:cNvPicPr>
          <p:nvPr userDrawn="1"/>
        </p:nvPicPr>
        <p:blipFill>
          <a:blip r:embed="rId2" cstate="print"/>
          <a:srcRect/>
          <a:stretch>
            <a:fillRect/>
          </a:stretch>
        </p:blipFill>
        <p:spPr bwMode="auto">
          <a:xfrm>
            <a:off x="0" y="4210050"/>
            <a:ext cx="9144000" cy="2057400"/>
          </a:xfrm>
          <a:prstGeom prst="rect">
            <a:avLst/>
          </a:prstGeom>
          <a:noFill/>
          <a:ln w="9525">
            <a:noFill/>
            <a:miter lim="800000"/>
            <a:headEnd/>
            <a:tailEnd/>
          </a:ln>
        </p:spPr>
      </p:pic>
      <p:sp>
        <p:nvSpPr>
          <p:cNvPr id="2" name="Title 1"/>
          <p:cNvSpPr>
            <a:spLocks noGrp="1"/>
          </p:cNvSpPr>
          <p:nvPr>
            <p:ph type="title"/>
          </p:nvPr>
        </p:nvSpPr>
        <p:spPr>
          <a:xfrm>
            <a:off x="762000" y="2590800"/>
            <a:ext cx="7620000" cy="484910"/>
          </a:xfrm>
          <a:prstGeom prst="rect">
            <a:avLst/>
          </a:prstGeom>
        </p:spPr>
        <p:txBody>
          <a:bodyPr vert="horz"/>
          <a:lstStyle>
            <a:lvl1pPr algn="ctr">
              <a:defRPr sz="2800" b="0" i="0" cap="none" baseline="0">
                <a:solidFill>
                  <a:srgbClr val="00597A"/>
                </a:solidFill>
                <a:latin typeface="Verdana"/>
                <a:cs typeface="Verdana"/>
              </a:defRPr>
            </a:lvl1pPr>
          </a:lstStyle>
          <a:p>
            <a:r>
              <a:rPr lang="en-US" smtClean="0"/>
              <a:t>Click to edit Master title style</a:t>
            </a:r>
            <a:endParaRPr lang="en-US" dirty="0"/>
          </a:p>
        </p:txBody>
      </p:sp>
      <p:sp>
        <p:nvSpPr>
          <p:cNvPr id="7" name="Text Placeholder 6"/>
          <p:cNvSpPr>
            <a:spLocks noGrp="1"/>
          </p:cNvSpPr>
          <p:nvPr>
            <p:ph type="body" sz="quarter" idx="10"/>
          </p:nvPr>
        </p:nvSpPr>
        <p:spPr>
          <a:xfrm>
            <a:off x="762000" y="3124200"/>
            <a:ext cx="7620000" cy="914400"/>
          </a:xfrm>
          <a:prstGeom prst="rect">
            <a:avLst/>
          </a:prstGeom>
        </p:spPr>
        <p:txBody>
          <a:bodyPr vert="horz"/>
          <a:lstStyle>
            <a:lvl1pPr marL="0" indent="0" algn="ctr">
              <a:buNone/>
              <a:defRPr sz="2600">
                <a:solidFill>
                  <a:srgbClr val="6C7A76"/>
                </a:solidFill>
                <a:latin typeface="Verdana"/>
                <a:cs typeface="Verdana"/>
              </a:defRPr>
            </a:lvl1pPr>
            <a:lvl2pPr>
              <a:defRPr sz="2600">
                <a:latin typeface="Verdana"/>
                <a:cs typeface="Verdana"/>
              </a:defRPr>
            </a:lvl2pPr>
            <a:lvl3pPr>
              <a:defRPr sz="2600">
                <a:latin typeface="Verdana"/>
                <a:cs typeface="Verdana"/>
              </a:defRPr>
            </a:lvl3pPr>
            <a:lvl4pPr>
              <a:defRPr sz="2600">
                <a:latin typeface="Verdana"/>
                <a:cs typeface="Verdana"/>
              </a:defRPr>
            </a:lvl4pPr>
            <a:lvl5pPr>
              <a:defRPr sz="2600">
                <a:latin typeface="Verdana"/>
                <a:cs typeface="Verdana"/>
              </a:defRPr>
            </a:lvl5pPr>
          </a:lstStyle>
          <a:p>
            <a:pPr lvl="0"/>
            <a:r>
              <a:rPr lang="en-US" smtClean="0"/>
              <a:t>Click to edit Master text styles</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Break    Left Content">
    <p:spTree>
      <p:nvGrpSpPr>
        <p:cNvPr id="1" name=""/>
        <p:cNvGrpSpPr/>
        <p:nvPr/>
      </p:nvGrpSpPr>
      <p:grpSpPr>
        <a:xfrm>
          <a:off x="0" y="0"/>
          <a:ext cx="0" cy="0"/>
          <a:chOff x="0" y="0"/>
          <a:chExt cx="0" cy="0"/>
        </a:xfrm>
      </p:grpSpPr>
      <p:pic>
        <p:nvPicPr>
          <p:cNvPr id="6" name="Picture 8" descr="DividerSlideImages2.jpg"/>
          <p:cNvPicPr>
            <a:picLocks noChangeAspect="1"/>
          </p:cNvPicPr>
          <p:nvPr userDrawn="1"/>
        </p:nvPicPr>
        <p:blipFill>
          <a:blip r:embed="rId2" cstate="print"/>
          <a:srcRect/>
          <a:stretch>
            <a:fillRect/>
          </a:stretch>
        </p:blipFill>
        <p:spPr bwMode="auto">
          <a:xfrm>
            <a:off x="5715000" y="0"/>
            <a:ext cx="3429000" cy="6267450"/>
          </a:xfrm>
          <a:prstGeom prst="rect">
            <a:avLst/>
          </a:prstGeom>
          <a:noFill/>
          <a:ln w="9525">
            <a:noFill/>
            <a:miter lim="800000"/>
            <a:headEnd/>
            <a:tailEnd/>
          </a:ln>
        </p:spPr>
      </p:pic>
      <p:sp>
        <p:nvSpPr>
          <p:cNvPr id="4" name="Title 1"/>
          <p:cNvSpPr>
            <a:spLocks noGrp="1"/>
          </p:cNvSpPr>
          <p:nvPr>
            <p:ph type="title"/>
          </p:nvPr>
        </p:nvSpPr>
        <p:spPr>
          <a:xfrm>
            <a:off x="762000" y="2590800"/>
            <a:ext cx="4495800" cy="484910"/>
          </a:xfrm>
          <a:prstGeom prst="rect">
            <a:avLst/>
          </a:prstGeom>
          <a:noFill/>
          <a:ln>
            <a:noFill/>
          </a:ln>
        </p:spPr>
        <p:style>
          <a:lnRef idx="2">
            <a:schemeClr val="accent5"/>
          </a:lnRef>
          <a:fillRef idx="1">
            <a:schemeClr val="lt1"/>
          </a:fillRef>
          <a:effectRef idx="0">
            <a:schemeClr val="accent5"/>
          </a:effectRef>
          <a:fontRef idx="none"/>
        </p:style>
        <p:txBody>
          <a:bodyPr vert="horz"/>
          <a:lstStyle>
            <a:lvl1pPr algn="l">
              <a:defRPr sz="2800" b="0" i="0" cap="none" baseline="0">
                <a:solidFill>
                  <a:srgbClr val="00597A"/>
                </a:solidFill>
                <a:latin typeface="Verdana"/>
                <a:cs typeface="Verdana"/>
              </a:defRPr>
            </a:lvl1pPr>
          </a:lstStyle>
          <a:p>
            <a:r>
              <a:rPr lang="en-US" smtClean="0"/>
              <a:t>Click to edit Master title style</a:t>
            </a:r>
            <a:endParaRPr lang="en-US" dirty="0"/>
          </a:p>
        </p:txBody>
      </p:sp>
      <p:sp>
        <p:nvSpPr>
          <p:cNvPr id="5" name="Text Placeholder 6"/>
          <p:cNvSpPr>
            <a:spLocks noGrp="1"/>
          </p:cNvSpPr>
          <p:nvPr>
            <p:ph type="body" sz="quarter" idx="10"/>
          </p:nvPr>
        </p:nvSpPr>
        <p:spPr>
          <a:xfrm>
            <a:off x="762000" y="3124200"/>
            <a:ext cx="4495800" cy="1752600"/>
          </a:xfrm>
          <a:prstGeom prst="rect">
            <a:avLst/>
          </a:prstGeom>
        </p:spPr>
        <p:txBody>
          <a:bodyPr vert="horz"/>
          <a:lstStyle>
            <a:lvl1pPr marL="0" indent="0" algn="l">
              <a:buNone/>
              <a:defRPr sz="2600">
                <a:solidFill>
                  <a:srgbClr val="6C7A76"/>
                </a:solidFill>
                <a:latin typeface="Verdana"/>
                <a:cs typeface="Verdana"/>
              </a:defRPr>
            </a:lvl1pPr>
            <a:lvl2pPr>
              <a:defRPr sz="2600">
                <a:latin typeface="Verdana"/>
                <a:cs typeface="Verdana"/>
              </a:defRPr>
            </a:lvl2pPr>
            <a:lvl3pPr>
              <a:defRPr sz="2600">
                <a:latin typeface="Verdana"/>
                <a:cs typeface="Verdana"/>
              </a:defRPr>
            </a:lvl3pPr>
            <a:lvl4pPr>
              <a:defRPr sz="2600">
                <a:latin typeface="Verdana"/>
                <a:cs typeface="Verdana"/>
              </a:defRPr>
            </a:lvl4pPr>
            <a:lvl5pPr>
              <a:defRPr sz="2600">
                <a:latin typeface="Verdana"/>
                <a:cs typeface="Verdana"/>
              </a:defRPr>
            </a:lvl5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Break Right Content">
    <p:spTree>
      <p:nvGrpSpPr>
        <p:cNvPr id="1" name=""/>
        <p:cNvGrpSpPr/>
        <p:nvPr/>
      </p:nvGrpSpPr>
      <p:grpSpPr>
        <a:xfrm>
          <a:off x="0" y="0"/>
          <a:ext cx="0" cy="0"/>
          <a:chOff x="0" y="0"/>
          <a:chExt cx="0" cy="0"/>
        </a:xfrm>
      </p:grpSpPr>
      <p:pic>
        <p:nvPicPr>
          <p:cNvPr id="6" name="Picture 8"/>
          <p:cNvPicPr>
            <a:picLocks noChangeAspect="1"/>
          </p:cNvPicPr>
          <p:nvPr userDrawn="1"/>
        </p:nvPicPr>
        <p:blipFill>
          <a:blip r:embed="rId2" cstate="print"/>
          <a:srcRect/>
          <a:stretch>
            <a:fillRect/>
          </a:stretch>
        </p:blipFill>
        <p:spPr bwMode="auto">
          <a:xfrm>
            <a:off x="0" y="0"/>
            <a:ext cx="3429000" cy="6267450"/>
          </a:xfrm>
          <a:prstGeom prst="rect">
            <a:avLst/>
          </a:prstGeom>
          <a:noFill/>
          <a:ln w="9525">
            <a:noFill/>
            <a:miter lim="800000"/>
            <a:headEnd/>
            <a:tailEnd/>
          </a:ln>
        </p:spPr>
      </p:pic>
      <p:sp>
        <p:nvSpPr>
          <p:cNvPr id="4" name="Title 1"/>
          <p:cNvSpPr>
            <a:spLocks noGrp="1"/>
          </p:cNvSpPr>
          <p:nvPr>
            <p:ph type="title"/>
          </p:nvPr>
        </p:nvSpPr>
        <p:spPr>
          <a:xfrm>
            <a:off x="3810000" y="2590800"/>
            <a:ext cx="4495800" cy="484910"/>
          </a:xfrm>
          <a:prstGeom prst="rect">
            <a:avLst/>
          </a:prstGeom>
          <a:noFill/>
          <a:ln>
            <a:noFill/>
          </a:ln>
        </p:spPr>
        <p:style>
          <a:lnRef idx="2">
            <a:schemeClr val="accent5"/>
          </a:lnRef>
          <a:fillRef idx="1">
            <a:schemeClr val="lt1"/>
          </a:fillRef>
          <a:effectRef idx="0">
            <a:schemeClr val="accent5"/>
          </a:effectRef>
          <a:fontRef idx="none"/>
        </p:style>
        <p:txBody>
          <a:bodyPr vert="horz"/>
          <a:lstStyle>
            <a:lvl1pPr algn="l">
              <a:defRPr sz="2800" b="0" i="0" cap="none" baseline="0">
                <a:solidFill>
                  <a:srgbClr val="00597A"/>
                </a:solidFill>
                <a:latin typeface="Verdana"/>
                <a:cs typeface="Verdana"/>
              </a:defRPr>
            </a:lvl1pPr>
          </a:lstStyle>
          <a:p>
            <a:r>
              <a:rPr lang="en-US" smtClean="0"/>
              <a:t>Click to edit Master title style</a:t>
            </a:r>
            <a:endParaRPr lang="en-US" dirty="0"/>
          </a:p>
        </p:txBody>
      </p:sp>
      <p:sp>
        <p:nvSpPr>
          <p:cNvPr id="5" name="Text Placeholder 6"/>
          <p:cNvSpPr>
            <a:spLocks noGrp="1"/>
          </p:cNvSpPr>
          <p:nvPr>
            <p:ph type="body" sz="quarter" idx="10"/>
          </p:nvPr>
        </p:nvSpPr>
        <p:spPr>
          <a:xfrm>
            <a:off x="3810000" y="3124200"/>
            <a:ext cx="4495800" cy="1752600"/>
          </a:xfrm>
          <a:prstGeom prst="rect">
            <a:avLst/>
          </a:prstGeom>
        </p:spPr>
        <p:txBody>
          <a:bodyPr vert="horz"/>
          <a:lstStyle>
            <a:lvl1pPr marL="0" indent="0" algn="l">
              <a:buNone/>
              <a:defRPr sz="2600">
                <a:solidFill>
                  <a:srgbClr val="6C7A76"/>
                </a:solidFill>
                <a:latin typeface="Verdana"/>
                <a:cs typeface="Verdana"/>
              </a:defRPr>
            </a:lvl1pPr>
            <a:lvl2pPr>
              <a:defRPr sz="2600">
                <a:latin typeface="Verdana"/>
                <a:cs typeface="Verdana"/>
              </a:defRPr>
            </a:lvl2pPr>
            <a:lvl3pPr>
              <a:defRPr sz="2600">
                <a:latin typeface="Verdana"/>
                <a:cs typeface="Verdana"/>
              </a:defRPr>
            </a:lvl3pPr>
            <a:lvl4pPr>
              <a:defRPr sz="2600">
                <a:latin typeface="Verdana"/>
                <a:cs typeface="Verdana"/>
              </a:defRPr>
            </a:lvl4pPr>
            <a:lvl5pPr>
              <a:defRPr sz="2600">
                <a:latin typeface="Verdana"/>
                <a:cs typeface="Verdana"/>
              </a:defRPr>
            </a:lvl5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cxnSp>
        <p:nvCxnSpPr>
          <p:cNvPr id="4" name="Straight Connector 3"/>
          <p:cNvCxnSpPr/>
          <p:nvPr userDrawn="1"/>
        </p:nvCxnSpPr>
        <p:spPr>
          <a:xfrm>
            <a:off x="381000" y="838200"/>
            <a:ext cx="8382000" cy="0"/>
          </a:xfrm>
          <a:prstGeom prst="line">
            <a:avLst/>
          </a:prstGeom>
          <a:ln w="3175" cmpd="sng">
            <a:solidFill>
              <a:schemeClr val="accent5"/>
            </a:solidFill>
          </a:ln>
          <a:effectLst/>
        </p:spPr>
        <p:style>
          <a:lnRef idx="2">
            <a:schemeClr val="accent1"/>
          </a:lnRef>
          <a:fillRef idx="0">
            <a:schemeClr val="accent1"/>
          </a:fillRef>
          <a:effectRef idx="1">
            <a:schemeClr val="accent1"/>
          </a:effectRef>
          <a:fontRef idx="minor">
            <a:schemeClr val="tx1"/>
          </a:fontRef>
        </p:style>
      </p:cxnSp>
      <p:sp>
        <p:nvSpPr>
          <p:cNvPr id="6" name="Title 1"/>
          <p:cNvSpPr>
            <a:spLocks noGrp="1"/>
          </p:cNvSpPr>
          <p:nvPr>
            <p:ph type="title"/>
          </p:nvPr>
        </p:nvSpPr>
        <p:spPr>
          <a:xfrm>
            <a:off x="381000" y="304800"/>
            <a:ext cx="8382000" cy="533400"/>
          </a:xfrm>
          <a:prstGeom prst="rect">
            <a:avLst/>
          </a:prstGeom>
        </p:spPr>
        <p:txBody>
          <a:bodyPr/>
          <a:lstStyle>
            <a:lvl1pPr algn="l">
              <a:defRPr sz="2800" b="0" i="0" cap="none" baseline="0">
                <a:solidFill>
                  <a:srgbClr val="00597A"/>
                </a:solidFill>
                <a:latin typeface="Verdana"/>
                <a:cs typeface="Verdana"/>
              </a:defRPr>
            </a:lvl1pPr>
          </a:lstStyle>
          <a:p>
            <a:r>
              <a:rPr lang="en-US" smtClean="0"/>
              <a:t>Click to edit Master title style</a:t>
            </a:r>
            <a:endParaRPr lang="en-US" dirty="0"/>
          </a:p>
        </p:txBody>
      </p:sp>
      <p:sp>
        <p:nvSpPr>
          <p:cNvPr id="5" name="Content Placeholder 10"/>
          <p:cNvSpPr>
            <a:spLocks noGrp="1"/>
          </p:cNvSpPr>
          <p:nvPr>
            <p:ph sz="quarter" idx="10"/>
          </p:nvPr>
        </p:nvSpPr>
        <p:spPr>
          <a:xfrm>
            <a:off x="381000" y="914401"/>
            <a:ext cx="8382000" cy="5181600"/>
          </a:xfrm>
          <a:prstGeom prst="rect">
            <a:avLst/>
          </a:prstGeom>
        </p:spPr>
        <p:txBody>
          <a:bodyPr/>
          <a:lstStyle>
            <a:lvl1pPr>
              <a:buClr>
                <a:schemeClr val="tx2"/>
              </a:buClr>
              <a:buFont typeface="Arial" pitchFamily="34" charset="0"/>
              <a:buChar char="•"/>
              <a:defRPr sz="1800">
                <a:solidFill>
                  <a:schemeClr val="tx1"/>
                </a:solidFill>
                <a:latin typeface="Verdana" pitchFamily="34" charset="0"/>
              </a:defRPr>
            </a:lvl1pPr>
            <a:lvl2pPr>
              <a:buClr>
                <a:schemeClr val="tx2"/>
              </a:buClr>
              <a:buFont typeface="Arial" pitchFamily="34" charset="0"/>
              <a:buChar char="•"/>
              <a:defRPr>
                <a:solidFill>
                  <a:schemeClr val="tx1"/>
                </a:solidFill>
                <a:latin typeface="Verdana" pitchFamily="34" charset="0"/>
              </a:defRPr>
            </a:lvl2pPr>
            <a:lvl3pPr>
              <a:buClr>
                <a:schemeClr val="tx2"/>
              </a:buClr>
              <a:buFont typeface="Arial" pitchFamily="34" charset="0"/>
              <a:buChar char="•"/>
              <a:defRPr>
                <a:solidFill>
                  <a:schemeClr val="tx1"/>
                </a:solidFill>
                <a:latin typeface="Verdana" pitchFamily="34" charset="0"/>
              </a:defRPr>
            </a:lvl3pPr>
            <a:lvl4pPr>
              <a:buClr>
                <a:schemeClr val="tx2"/>
              </a:buClr>
              <a:buFont typeface="Arial" pitchFamily="34" charset="0"/>
              <a:buChar char="•"/>
              <a:defRPr>
                <a:solidFill>
                  <a:schemeClr val="tx1"/>
                </a:solidFill>
                <a:latin typeface="Verdana" pitchFamily="34" charset="0"/>
              </a:defRPr>
            </a:lvl4pPr>
            <a:lvl5pPr>
              <a:buClr>
                <a:schemeClr val="tx2"/>
              </a:buClr>
              <a:buFont typeface="Arial" pitchFamily="34" charset="0"/>
              <a:buChar char="•"/>
              <a:defRPr>
                <a:solidFill>
                  <a:schemeClr val="tx1"/>
                </a:solidFill>
                <a:latin typeface="Verdan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ubtitle Slide">
    <p:spTree>
      <p:nvGrpSpPr>
        <p:cNvPr id="1" name=""/>
        <p:cNvGrpSpPr/>
        <p:nvPr/>
      </p:nvGrpSpPr>
      <p:grpSpPr>
        <a:xfrm>
          <a:off x="0" y="0"/>
          <a:ext cx="0" cy="0"/>
          <a:chOff x="0" y="0"/>
          <a:chExt cx="0" cy="0"/>
        </a:xfrm>
      </p:grpSpPr>
      <p:cxnSp>
        <p:nvCxnSpPr>
          <p:cNvPr id="7" name="Straight Connector 6"/>
          <p:cNvCxnSpPr/>
          <p:nvPr userDrawn="1"/>
        </p:nvCxnSpPr>
        <p:spPr>
          <a:xfrm>
            <a:off x="381000" y="838200"/>
            <a:ext cx="8382000" cy="0"/>
          </a:xfrm>
          <a:prstGeom prst="line">
            <a:avLst/>
          </a:prstGeom>
          <a:ln w="3175" cmpd="sng">
            <a:solidFill>
              <a:schemeClr val="accent5"/>
            </a:solidFill>
          </a:ln>
          <a:effectLst/>
        </p:spPr>
        <p:style>
          <a:lnRef idx="2">
            <a:schemeClr val="accent1"/>
          </a:lnRef>
          <a:fillRef idx="0">
            <a:schemeClr val="accent1"/>
          </a:fillRef>
          <a:effectRef idx="1">
            <a:schemeClr val="accent1"/>
          </a:effectRef>
          <a:fontRef idx="minor">
            <a:schemeClr val="tx1"/>
          </a:fontRef>
        </p:style>
      </p:cxnSp>
      <p:sp>
        <p:nvSpPr>
          <p:cNvPr id="6" name="Title 1"/>
          <p:cNvSpPr>
            <a:spLocks noGrp="1"/>
          </p:cNvSpPr>
          <p:nvPr>
            <p:ph type="title"/>
          </p:nvPr>
        </p:nvSpPr>
        <p:spPr>
          <a:xfrm>
            <a:off x="381000" y="304800"/>
            <a:ext cx="8382000" cy="533400"/>
          </a:xfrm>
          <a:prstGeom prst="rect">
            <a:avLst/>
          </a:prstGeom>
        </p:spPr>
        <p:txBody>
          <a:bodyPr/>
          <a:lstStyle>
            <a:lvl1pPr algn="l">
              <a:defRPr sz="2800" b="0" i="0" cap="none" baseline="0">
                <a:solidFill>
                  <a:srgbClr val="00597A"/>
                </a:solidFill>
                <a:latin typeface="Verdana"/>
                <a:cs typeface="Verdana"/>
              </a:defRPr>
            </a:lvl1pPr>
          </a:lstStyle>
          <a:p>
            <a:r>
              <a:rPr lang="en-US" smtClean="0"/>
              <a:t>Click to edit Master title style</a:t>
            </a:r>
            <a:endParaRPr lang="en-US" dirty="0"/>
          </a:p>
        </p:txBody>
      </p:sp>
      <p:sp>
        <p:nvSpPr>
          <p:cNvPr id="5" name="Content Placeholder 10"/>
          <p:cNvSpPr>
            <a:spLocks noGrp="1"/>
          </p:cNvSpPr>
          <p:nvPr>
            <p:ph sz="quarter" idx="10"/>
          </p:nvPr>
        </p:nvSpPr>
        <p:spPr>
          <a:xfrm>
            <a:off x="381000" y="1447800"/>
            <a:ext cx="8382000" cy="4724400"/>
          </a:xfrm>
          <a:prstGeom prst="rect">
            <a:avLst/>
          </a:prstGeom>
        </p:spPr>
        <p:txBody>
          <a:bodyPr/>
          <a:lstStyle>
            <a:lvl1pPr>
              <a:buClr>
                <a:schemeClr val="tx2"/>
              </a:buClr>
              <a:buFont typeface="Arial" pitchFamily="34" charset="0"/>
              <a:buChar char="•"/>
              <a:defRPr sz="1800">
                <a:solidFill>
                  <a:schemeClr val="tx1"/>
                </a:solidFill>
                <a:latin typeface="Verdana" pitchFamily="34" charset="0"/>
              </a:defRPr>
            </a:lvl1pPr>
            <a:lvl2pPr>
              <a:buClr>
                <a:schemeClr val="tx2"/>
              </a:buClr>
              <a:buFont typeface="Arial" pitchFamily="34" charset="0"/>
              <a:buChar char="•"/>
              <a:defRPr>
                <a:solidFill>
                  <a:schemeClr val="tx1"/>
                </a:solidFill>
                <a:latin typeface="Verdana" pitchFamily="34" charset="0"/>
              </a:defRPr>
            </a:lvl2pPr>
            <a:lvl3pPr>
              <a:buClr>
                <a:schemeClr val="tx2"/>
              </a:buClr>
              <a:buFont typeface="Arial" pitchFamily="34" charset="0"/>
              <a:buChar char="•"/>
              <a:defRPr>
                <a:solidFill>
                  <a:schemeClr val="tx1"/>
                </a:solidFill>
                <a:latin typeface="Verdana" pitchFamily="34" charset="0"/>
              </a:defRPr>
            </a:lvl3pPr>
            <a:lvl4pPr>
              <a:buClr>
                <a:schemeClr val="tx2"/>
              </a:buClr>
              <a:buFont typeface="Arial" pitchFamily="34" charset="0"/>
              <a:buChar char="•"/>
              <a:defRPr>
                <a:solidFill>
                  <a:schemeClr val="tx1"/>
                </a:solidFill>
                <a:latin typeface="Verdana" pitchFamily="34" charset="0"/>
              </a:defRPr>
            </a:lvl4pPr>
            <a:lvl5pPr>
              <a:buClr>
                <a:schemeClr val="tx2"/>
              </a:buClr>
              <a:buFont typeface="Arial" pitchFamily="34" charset="0"/>
              <a:buChar char="•"/>
              <a:defRPr>
                <a:solidFill>
                  <a:schemeClr val="tx1"/>
                </a:solidFill>
                <a:latin typeface="Verdan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6"/>
          <p:cNvSpPr>
            <a:spLocks noGrp="1"/>
          </p:cNvSpPr>
          <p:nvPr>
            <p:ph type="body" sz="quarter" idx="11"/>
          </p:nvPr>
        </p:nvSpPr>
        <p:spPr>
          <a:xfrm>
            <a:off x="381000" y="914400"/>
            <a:ext cx="8382000" cy="457200"/>
          </a:xfrm>
          <a:prstGeom prst="rect">
            <a:avLst/>
          </a:prstGeom>
        </p:spPr>
        <p:txBody>
          <a:bodyPr vert="horz"/>
          <a:lstStyle>
            <a:lvl1pPr marL="0" indent="0" algn="l">
              <a:buNone/>
              <a:defRPr sz="2400">
                <a:solidFill>
                  <a:schemeClr val="tx1"/>
                </a:solidFill>
                <a:latin typeface="Verdana"/>
                <a:cs typeface="Verdana"/>
              </a:defRPr>
            </a:lvl1pPr>
            <a:lvl2pPr>
              <a:defRPr sz="2600">
                <a:latin typeface="Verdana"/>
                <a:cs typeface="Verdana"/>
              </a:defRPr>
            </a:lvl2pPr>
            <a:lvl3pPr>
              <a:defRPr sz="2600">
                <a:latin typeface="Verdana"/>
                <a:cs typeface="Verdana"/>
              </a:defRPr>
            </a:lvl3pPr>
            <a:lvl4pPr>
              <a:defRPr sz="2600">
                <a:latin typeface="Verdana"/>
                <a:cs typeface="Verdana"/>
              </a:defRPr>
            </a:lvl4pPr>
            <a:lvl5pPr>
              <a:defRPr sz="2600">
                <a:latin typeface="Verdana"/>
                <a:cs typeface="Verdana"/>
              </a:defRPr>
            </a:lvl5pPr>
          </a:lstStyle>
          <a:p>
            <a:pPr lvl="0"/>
            <a:r>
              <a:rPr lang="en-US" smtClean="0"/>
              <a:t>Click to edit Master text styles</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ide by Side Content">
    <p:spTree>
      <p:nvGrpSpPr>
        <p:cNvPr id="1" name=""/>
        <p:cNvGrpSpPr/>
        <p:nvPr/>
      </p:nvGrpSpPr>
      <p:grpSpPr>
        <a:xfrm>
          <a:off x="0" y="0"/>
          <a:ext cx="0" cy="0"/>
          <a:chOff x="0" y="0"/>
          <a:chExt cx="0" cy="0"/>
        </a:xfrm>
      </p:grpSpPr>
      <p:cxnSp>
        <p:nvCxnSpPr>
          <p:cNvPr id="5" name="Straight Connector 4"/>
          <p:cNvCxnSpPr/>
          <p:nvPr userDrawn="1"/>
        </p:nvCxnSpPr>
        <p:spPr>
          <a:xfrm>
            <a:off x="381000" y="838200"/>
            <a:ext cx="8382000" cy="0"/>
          </a:xfrm>
          <a:prstGeom prst="line">
            <a:avLst/>
          </a:prstGeom>
          <a:ln w="3175" cmpd="sng">
            <a:solidFill>
              <a:schemeClr val="accent5"/>
            </a:solidFill>
          </a:ln>
          <a:effectLst/>
        </p:spPr>
        <p:style>
          <a:lnRef idx="2">
            <a:schemeClr val="accent1"/>
          </a:lnRef>
          <a:fillRef idx="0">
            <a:schemeClr val="accent1"/>
          </a:fillRef>
          <a:effectRef idx="1">
            <a:schemeClr val="accent1"/>
          </a:effectRef>
          <a:fontRef idx="minor">
            <a:schemeClr val="tx1"/>
          </a:fontRef>
        </p:style>
      </p:cxnSp>
      <p:sp>
        <p:nvSpPr>
          <p:cNvPr id="9" name="Title 1"/>
          <p:cNvSpPr>
            <a:spLocks noGrp="1"/>
          </p:cNvSpPr>
          <p:nvPr>
            <p:ph type="title"/>
          </p:nvPr>
        </p:nvSpPr>
        <p:spPr>
          <a:xfrm>
            <a:off x="381000" y="304800"/>
            <a:ext cx="8382000" cy="533400"/>
          </a:xfrm>
          <a:prstGeom prst="rect">
            <a:avLst/>
          </a:prstGeom>
        </p:spPr>
        <p:txBody>
          <a:bodyPr/>
          <a:lstStyle>
            <a:lvl1pPr algn="l">
              <a:defRPr sz="2800" b="0" i="0" cap="none" baseline="0">
                <a:solidFill>
                  <a:srgbClr val="00597A"/>
                </a:solidFill>
                <a:latin typeface="Verdana"/>
                <a:cs typeface="Verdana"/>
              </a:defRPr>
            </a:lvl1pPr>
          </a:lstStyle>
          <a:p>
            <a:r>
              <a:rPr lang="en-US" smtClean="0"/>
              <a:t>Click to edit Master title style</a:t>
            </a:r>
            <a:endParaRPr lang="en-US" dirty="0"/>
          </a:p>
        </p:txBody>
      </p:sp>
      <p:sp>
        <p:nvSpPr>
          <p:cNvPr id="7" name="Content Placeholder 10"/>
          <p:cNvSpPr>
            <a:spLocks noGrp="1"/>
          </p:cNvSpPr>
          <p:nvPr>
            <p:ph sz="quarter" idx="10"/>
          </p:nvPr>
        </p:nvSpPr>
        <p:spPr>
          <a:xfrm>
            <a:off x="381000" y="914400"/>
            <a:ext cx="4114800" cy="5257800"/>
          </a:xfrm>
          <a:prstGeom prst="rect">
            <a:avLst/>
          </a:prstGeom>
        </p:spPr>
        <p:txBody>
          <a:bodyPr/>
          <a:lstStyle>
            <a:lvl1pPr>
              <a:buClr>
                <a:schemeClr val="tx2"/>
              </a:buClr>
              <a:buFont typeface="Arial" pitchFamily="34" charset="0"/>
              <a:buChar char="•"/>
              <a:defRPr sz="1800">
                <a:solidFill>
                  <a:schemeClr val="tx1"/>
                </a:solidFill>
                <a:latin typeface="Verdana" pitchFamily="34" charset="0"/>
              </a:defRPr>
            </a:lvl1pPr>
            <a:lvl2pPr>
              <a:buClr>
                <a:schemeClr val="tx2"/>
              </a:buClr>
              <a:buFont typeface="Arial" pitchFamily="34" charset="0"/>
              <a:buChar char="•"/>
              <a:defRPr>
                <a:solidFill>
                  <a:schemeClr val="tx1"/>
                </a:solidFill>
                <a:latin typeface="Verdana" pitchFamily="34" charset="0"/>
              </a:defRPr>
            </a:lvl2pPr>
            <a:lvl3pPr>
              <a:buClr>
                <a:schemeClr val="tx2"/>
              </a:buClr>
              <a:buFont typeface="Arial" pitchFamily="34" charset="0"/>
              <a:buChar char="•"/>
              <a:defRPr>
                <a:solidFill>
                  <a:schemeClr val="tx1"/>
                </a:solidFill>
                <a:latin typeface="Verdana" pitchFamily="34" charset="0"/>
              </a:defRPr>
            </a:lvl3pPr>
            <a:lvl4pPr>
              <a:buClr>
                <a:schemeClr val="tx2"/>
              </a:buClr>
              <a:buFont typeface="Arial" pitchFamily="34" charset="0"/>
              <a:buChar char="•"/>
              <a:defRPr>
                <a:solidFill>
                  <a:schemeClr val="tx1"/>
                </a:solidFill>
                <a:latin typeface="Verdana" pitchFamily="34" charset="0"/>
              </a:defRPr>
            </a:lvl4pPr>
            <a:lvl5pPr>
              <a:buClr>
                <a:schemeClr val="tx2"/>
              </a:buClr>
              <a:buFont typeface="Arial" pitchFamily="34" charset="0"/>
              <a:buChar char="•"/>
              <a:defRPr>
                <a:solidFill>
                  <a:schemeClr val="tx1"/>
                </a:solidFill>
                <a:latin typeface="Verdan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Content Placeholder 10"/>
          <p:cNvSpPr>
            <a:spLocks noGrp="1"/>
          </p:cNvSpPr>
          <p:nvPr>
            <p:ph sz="quarter" idx="13"/>
          </p:nvPr>
        </p:nvSpPr>
        <p:spPr>
          <a:xfrm>
            <a:off x="4648200" y="914400"/>
            <a:ext cx="4114800" cy="5257800"/>
          </a:xfrm>
          <a:prstGeom prst="rect">
            <a:avLst/>
          </a:prstGeom>
        </p:spPr>
        <p:txBody>
          <a:bodyPr/>
          <a:lstStyle>
            <a:lvl1pPr>
              <a:buClr>
                <a:schemeClr val="tx2"/>
              </a:buClr>
              <a:buFont typeface="Arial" pitchFamily="34" charset="0"/>
              <a:buChar char="•"/>
              <a:defRPr sz="1800">
                <a:solidFill>
                  <a:schemeClr val="tx1"/>
                </a:solidFill>
                <a:latin typeface="Verdana" pitchFamily="34" charset="0"/>
              </a:defRPr>
            </a:lvl1pPr>
            <a:lvl2pPr>
              <a:buClr>
                <a:schemeClr val="tx2"/>
              </a:buClr>
              <a:buFont typeface="Arial" pitchFamily="34" charset="0"/>
              <a:buChar char="•"/>
              <a:defRPr>
                <a:solidFill>
                  <a:schemeClr val="tx1"/>
                </a:solidFill>
                <a:latin typeface="Verdana" pitchFamily="34" charset="0"/>
              </a:defRPr>
            </a:lvl2pPr>
            <a:lvl3pPr>
              <a:buClr>
                <a:schemeClr val="tx2"/>
              </a:buClr>
              <a:buFont typeface="Arial" pitchFamily="34" charset="0"/>
              <a:buChar char="•"/>
              <a:defRPr>
                <a:solidFill>
                  <a:schemeClr val="tx1"/>
                </a:solidFill>
                <a:latin typeface="Verdana" pitchFamily="34" charset="0"/>
              </a:defRPr>
            </a:lvl3pPr>
            <a:lvl4pPr>
              <a:buClr>
                <a:schemeClr val="tx2"/>
              </a:buClr>
              <a:buFont typeface="Arial" pitchFamily="34" charset="0"/>
              <a:buChar char="•"/>
              <a:defRPr>
                <a:solidFill>
                  <a:schemeClr val="tx1"/>
                </a:solidFill>
                <a:latin typeface="Verdana" pitchFamily="34" charset="0"/>
              </a:defRPr>
            </a:lvl4pPr>
            <a:lvl5pPr>
              <a:buClr>
                <a:schemeClr val="tx2"/>
              </a:buClr>
              <a:buFont typeface="Arial" pitchFamily="34" charset="0"/>
              <a:buChar char="•"/>
              <a:defRPr>
                <a:solidFill>
                  <a:schemeClr val="tx1"/>
                </a:solidFill>
                <a:latin typeface="Verdan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ide by Side with Titles Content">
    <p:spTree>
      <p:nvGrpSpPr>
        <p:cNvPr id="1" name=""/>
        <p:cNvGrpSpPr/>
        <p:nvPr/>
      </p:nvGrpSpPr>
      <p:grpSpPr>
        <a:xfrm>
          <a:off x="0" y="0"/>
          <a:ext cx="0" cy="0"/>
          <a:chOff x="0" y="0"/>
          <a:chExt cx="0" cy="0"/>
        </a:xfrm>
      </p:grpSpPr>
      <p:cxnSp>
        <p:nvCxnSpPr>
          <p:cNvPr id="10" name="Straight Connector 9"/>
          <p:cNvCxnSpPr/>
          <p:nvPr userDrawn="1"/>
        </p:nvCxnSpPr>
        <p:spPr>
          <a:xfrm>
            <a:off x="381000" y="838200"/>
            <a:ext cx="8382000" cy="0"/>
          </a:xfrm>
          <a:prstGeom prst="line">
            <a:avLst/>
          </a:prstGeom>
          <a:ln w="3175" cmpd="sng">
            <a:solidFill>
              <a:schemeClr val="accent5"/>
            </a:solidFill>
          </a:ln>
          <a:effectLst/>
        </p:spPr>
        <p:style>
          <a:lnRef idx="2">
            <a:schemeClr val="accent1"/>
          </a:lnRef>
          <a:fillRef idx="0">
            <a:schemeClr val="accent1"/>
          </a:fillRef>
          <a:effectRef idx="1">
            <a:schemeClr val="accent1"/>
          </a:effectRef>
          <a:fontRef idx="minor">
            <a:schemeClr val="tx1"/>
          </a:fontRef>
        </p:style>
      </p:cxnSp>
      <p:sp>
        <p:nvSpPr>
          <p:cNvPr id="11" name="Rectangle 10"/>
          <p:cNvSpPr/>
          <p:nvPr userDrawn="1"/>
        </p:nvSpPr>
        <p:spPr>
          <a:xfrm>
            <a:off x="4648200" y="914400"/>
            <a:ext cx="4114800" cy="457200"/>
          </a:xfrm>
          <a:prstGeom prst="rect">
            <a:avLst/>
          </a:prstGeom>
          <a:gradFill>
            <a:gsLst>
              <a:gs pos="0">
                <a:srgbClr val="00597A"/>
              </a:gs>
              <a:gs pos="100000">
                <a:schemeClr val="tx1"/>
              </a:gs>
            </a:gsLst>
            <a:lin ang="10800000" scaled="0"/>
          </a:gradFill>
        </p:spPr>
        <p:style>
          <a:lnRef idx="1">
            <a:schemeClr val="accent5"/>
          </a:lnRef>
          <a:fillRef idx="3">
            <a:schemeClr val="accent5"/>
          </a:fillRef>
          <a:effectRef idx="2">
            <a:schemeClr val="accent5"/>
          </a:effectRef>
          <a:fontRef idx="minor">
            <a:schemeClr val="lt1"/>
          </a:fontRef>
        </p:style>
        <p:txBody>
          <a:bodyPr anchor="ctr"/>
          <a:lstStyle/>
          <a:p>
            <a:pPr>
              <a:defRPr/>
            </a:pPr>
            <a:endParaRPr lang="en-US" sz="2000" b="1" dirty="0">
              <a:latin typeface="Verdana"/>
              <a:cs typeface="Verdana"/>
            </a:endParaRPr>
          </a:p>
        </p:txBody>
      </p:sp>
      <p:sp>
        <p:nvSpPr>
          <p:cNvPr id="13" name="Rectangle 12"/>
          <p:cNvSpPr/>
          <p:nvPr userDrawn="1"/>
        </p:nvSpPr>
        <p:spPr>
          <a:xfrm>
            <a:off x="381000" y="914400"/>
            <a:ext cx="4114800" cy="457200"/>
          </a:xfrm>
          <a:prstGeom prst="rect">
            <a:avLst/>
          </a:prstGeom>
          <a:gradFill>
            <a:gsLst>
              <a:gs pos="0">
                <a:srgbClr val="00597A"/>
              </a:gs>
              <a:gs pos="100000">
                <a:schemeClr val="tx1"/>
              </a:gs>
            </a:gsLst>
            <a:lin ang="10800000" scaled="0"/>
          </a:gradFill>
        </p:spPr>
        <p:style>
          <a:lnRef idx="1">
            <a:schemeClr val="accent5"/>
          </a:lnRef>
          <a:fillRef idx="3">
            <a:schemeClr val="accent5"/>
          </a:fillRef>
          <a:effectRef idx="2">
            <a:schemeClr val="accent5"/>
          </a:effectRef>
          <a:fontRef idx="minor">
            <a:schemeClr val="lt1"/>
          </a:fontRef>
        </p:style>
        <p:txBody>
          <a:bodyPr anchor="ctr"/>
          <a:lstStyle/>
          <a:p>
            <a:pPr>
              <a:defRPr/>
            </a:pPr>
            <a:endParaRPr lang="en-US" sz="2000" b="1" dirty="0">
              <a:latin typeface="Verdana"/>
              <a:cs typeface="Verdana"/>
            </a:endParaRPr>
          </a:p>
        </p:txBody>
      </p:sp>
      <p:sp>
        <p:nvSpPr>
          <p:cNvPr id="9" name="Title 1"/>
          <p:cNvSpPr>
            <a:spLocks noGrp="1"/>
          </p:cNvSpPr>
          <p:nvPr>
            <p:ph type="title"/>
          </p:nvPr>
        </p:nvSpPr>
        <p:spPr>
          <a:xfrm>
            <a:off x="381000" y="304800"/>
            <a:ext cx="8382000" cy="533400"/>
          </a:xfrm>
          <a:prstGeom prst="rect">
            <a:avLst/>
          </a:prstGeom>
        </p:spPr>
        <p:txBody>
          <a:bodyPr/>
          <a:lstStyle>
            <a:lvl1pPr algn="l">
              <a:defRPr sz="2800" b="0" i="0" cap="none" baseline="0">
                <a:solidFill>
                  <a:srgbClr val="00597A"/>
                </a:solidFill>
                <a:latin typeface="Verdana"/>
                <a:cs typeface="Verdana"/>
              </a:defRPr>
            </a:lvl1pPr>
          </a:lstStyle>
          <a:p>
            <a:r>
              <a:rPr lang="en-US" smtClean="0"/>
              <a:t>Click to edit Master title style</a:t>
            </a:r>
            <a:endParaRPr lang="en-US" dirty="0"/>
          </a:p>
        </p:txBody>
      </p:sp>
      <p:sp>
        <p:nvSpPr>
          <p:cNvPr id="7" name="Content Placeholder 10"/>
          <p:cNvSpPr>
            <a:spLocks noGrp="1"/>
          </p:cNvSpPr>
          <p:nvPr>
            <p:ph sz="quarter" idx="10"/>
          </p:nvPr>
        </p:nvSpPr>
        <p:spPr>
          <a:xfrm>
            <a:off x="381000" y="1520456"/>
            <a:ext cx="4114800" cy="4651743"/>
          </a:xfrm>
          <a:prstGeom prst="rect">
            <a:avLst/>
          </a:prstGeom>
        </p:spPr>
        <p:txBody>
          <a:bodyPr/>
          <a:lstStyle>
            <a:lvl1pPr>
              <a:buClr>
                <a:schemeClr val="tx2"/>
              </a:buClr>
              <a:buFont typeface="Arial" pitchFamily="34" charset="0"/>
              <a:buChar char="•"/>
              <a:defRPr sz="1800">
                <a:solidFill>
                  <a:schemeClr val="tx1"/>
                </a:solidFill>
                <a:latin typeface="Verdana" pitchFamily="34" charset="0"/>
              </a:defRPr>
            </a:lvl1pPr>
            <a:lvl2pPr>
              <a:buClr>
                <a:schemeClr val="tx2"/>
              </a:buClr>
              <a:buFont typeface="Arial" pitchFamily="34" charset="0"/>
              <a:buChar char="•"/>
              <a:defRPr>
                <a:solidFill>
                  <a:schemeClr val="tx1"/>
                </a:solidFill>
                <a:latin typeface="Verdana" pitchFamily="34" charset="0"/>
              </a:defRPr>
            </a:lvl2pPr>
            <a:lvl3pPr>
              <a:buClr>
                <a:schemeClr val="tx2"/>
              </a:buClr>
              <a:buFont typeface="Arial" pitchFamily="34" charset="0"/>
              <a:buChar char="•"/>
              <a:defRPr>
                <a:solidFill>
                  <a:schemeClr val="tx1"/>
                </a:solidFill>
                <a:latin typeface="Verdana" pitchFamily="34" charset="0"/>
              </a:defRPr>
            </a:lvl3pPr>
            <a:lvl4pPr>
              <a:buClr>
                <a:schemeClr val="tx2"/>
              </a:buClr>
              <a:buFont typeface="Arial" pitchFamily="34" charset="0"/>
              <a:buChar char="•"/>
              <a:defRPr>
                <a:solidFill>
                  <a:schemeClr val="tx1"/>
                </a:solidFill>
                <a:latin typeface="Verdana" pitchFamily="34" charset="0"/>
              </a:defRPr>
            </a:lvl4pPr>
            <a:lvl5pPr>
              <a:buClr>
                <a:schemeClr val="tx2"/>
              </a:buClr>
              <a:buFont typeface="Arial" pitchFamily="34" charset="0"/>
              <a:buChar char="•"/>
              <a:defRPr>
                <a:solidFill>
                  <a:schemeClr val="tx1"/>
                </a:solidFill>
                <a:latin typeface="Verdan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Content Placeholder 10"/>
          <p:cNvSpPr>
            <a:spLocks noGrp="1"/>
          </p:cNvSpPr>
          <p:nvPr>
            <p:ph sz="quarter" idx="13"/>
          </p:nvPr>
        </p:nvSpPr>
        <p:spPr>
          <a:xfrm>
            <a:off x="4648200" y="1520456"/>
            <a:ext cx="4114800" cy="4651743"/>
          </a:xfrm>
          <a:prstGeom prst="rect">
            <a:avLst/>
          </a:prstGeom>
        </p:spPr>
        <p:txBody>
          <a:bodyPr/>
          <a:lstStyle>
            <a:lvl1pPr>
              <a:buClr>
                <a:schemeClr val="tx2"/>
              </a:buClr>
              <a:buFont typeface="Arial" pitchFamily="34" charset="0"/>
              <a:buChar char="•"/>
              <a:defRPr sz="1800">
                <a:solidFill>
                  <a:schemeClr val="tx1"/>
                </a:solidFill>
                <a:latin typeface="Verdana" pitchFamily="34" charset="0"/>
              </a:defRPr>
            </a:lvl1pPr>
            <a:lvl2pPr>
              <a:buClr>
                <a:schemeClr val="tx2"/>
              </a:buClr>
              <a:buFont typeface="Arial" pitchFamily="34" charset="0"/>
              <a:buChar char="•"/>
              <a:defRPr>
                <a:solidFill>
                  <a:schemeClr val="tx1"/>
                </a:solidFill>
                <a:latin typeface="Verdana" pitchFamily="34" charset="0"/>
              </a:defRPr>
            </a:lvl2pPr>
            <a:lvl3pPr>
              <a:buClr>
                <a:schemeClr val="tx2"/>
              </a:buClr>
              <a:buFont typeface="Arial" pitchFamily="34" charset="0"/>
              <a:buChar char="•"/>
              <a:defRPr>
                <a:solidFill>
                  <a:schemeClr val="tx1"/>
                </a:solidFill>
                <a:latin typeface="Verdana" pitchFamily="34" charset="0"/>
              </a:defRPr>
            </a:lvl3pPr>
            <a:lvl4pPr>
              <a:buClr>
                <a:schemeClr val="tx2"/>
              </a:buClr>
              <a:buFont typeface="Arial" pitchFamily="34" charset="0"/>
              <a:buChar char="•"/>
              <a:defRPr>
                <a:solidFill>
                  <a:schemeClr val="tx1"/>
                </a:solidFill>
                <a:latin typeface="Verdana" pitchFamily="34" charset="0"/>
              </a:defRPr>
            </a:lvl4pPr>
            <a:lvl5pPr>
              <a:buClr>
                <a:schemeClr val="tx2"/>
              </a:buClr>
              <a:buFont typeface="Arial" pitchFamily="34" charset="0"/>
              <a:buChar char="•"/>
              <a:defRPr>
                <a:solidFill>
                  <a:schemeClr val="tx1"/>
                </a:solidFill>
                <a:latin typeface="Verdan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Text Placeholder 4"/>
          <p:cNvSpPr>
            <a:spLocks noGrp="1"/>
          </p:cNvSpPr>
          <p:nvPr>
            <p:ph type="body" sz="quarter" idx="12"/>
          </p:nvPr>
        </p:nvSpPr>
        <p:spPr>
          <a:xfrm>
            <a:off x="4648200" y="914400"/>
            <a:ext cx="4114800" cy="457200"/>
          </a:xfrm>
          <a:prstGeom prst="rect">
            <a:avLst/>
          </a:prstGeom>
        </p:spPr>
        <p:txBody>
          <a:bodyPr vert="horz"/>
          <a:lstStyle>
            <a:lvl1pPr marL="0" indent="0">
              <a:buNone/>
              <a:defRPr sz="2400" b="1" i="0">
                <a:solidFill>
                  <a:schemeClr val="bg1"/>
                </a:solidFill>
                <a:latin typeface="Verdana"/>
                <a:cs typeface="Verdana"/>
              </a:defRPr>
            </a:lvl1pPr>
          </a:lstStyle>
          <a:p>
            <a:pPr lvl="0"/>
            <a:r>
              <a:rPr lang="en-US" smtClean="0"/>
              <a:t>Click to edit Master text styles</a:t>
            </a:r>
          </a:p>
        </p:txBody>
      </p:sp>
      <p:sp>
        <p:nvSpPr>
          <p:cNvPr id="14" name="Text Placeholder 4"/>
          <p:cNvSpPr>
            <a:spLocks noGrp="1"/>
          </p:cNvSpPr>
          <p:nvPr>
            <p:ph type="body" sz="quarter" idx="14"/>
          </p:nvPr>
        </p:nvSpPr>
        <p:spPr>
          <a:xfrm>
            <a:off x="381000" y="914400"/>
            <a:ext cx="4114800" cy="457200"/>
          </a:xfrm>
          <a:prstGeom prst="rect">
            <a:avLst/>
          </a:prstGeom>
        </p:spPr>
        <p:txBody>
          <a:bodyPr vert="horz"/>
          <a:lstStyle>
            <a:lvl1pPr marL="0" indent="0">
              <a:buNone/>
              <a:defRPr sz="2400" b="1" i="0">
                <a:solidFill>
                  <a:schemeClr val="bg1"/>
                </a:solidFill>
                <a:latin typeface="Verdana"/>
                <a:cs typeface="Verdana"/>
              </a:defRPr>
            </a:lvl1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bove and Below Content">
    <p:spTree>
      <p:nvGrpSpPr>
        <p:cNvPr id="1" name=""/>
        <p:cNvGrpSpPr/>
        <p:nvPr/>
      </p:nvGrpSpPr>
      <p:grpSpPr>
        <a:xfrm>
          <a:off x="0" y="0"/>
          <a:ext cx="0" cy="0"/>
          <a:chOff x="0" y="0"/>
          <a:chExt cx="0" cy="0"/>
        </a:xfrm>
      </p:grpSpPr>
      <p:sp>
        <p:nvSpPr>
          <p:cNvPr id="7" name="Rectangle 6"/>
          <p:cNvSpPr/>
          <p:nvPr userDrawn="1"/>
        </p:nvSpPr>
        <p:spPr>
          <a:xfrm>
            <a:off x="381000" y="920750"/>
            <a:ext cx="8382000" cy="457200"/>
          </a:xfrm>
          <a:prstGeom prst="rect">
            <a:avLst/>
          </a:prstGeom>
          <a:gradFill>
            <a:gsLst>
              <a:gs pos="0">
                <a:srgbClr val="00597A"/>
              </a:gs>
              <a:gs pos="100000">
                <a:schemeClr val="tx1"/>
              </a:gs>
            </a:gsLst>
            <a:lin ang="10800000" scaled="0"/>
          </a:gradFill>
        </p:spPr>
        <p:style>
          <a:lnRef idx="1">
            <a:schemeClr val="accent5"/>
          </a:lnRef>
          <a:fillRef idx="3">
            <a:schemeClr val="accent5"/>
          </a:fillRef>
          <a:effectRef idx="2">
            <a:schemeClr val="accent5"/>
          </a:effectRef>
          <a:fontRef idx="minor">
            <a:schemeClr val="lt1"/>
          </a:fontRef>
        </p:style>
        <p:txBody>
          <a:bodyPr anchor="ctr"/>
          <a:lstStyle/>
          <a:p>
            <a:pPr>
              <a:defRPr/>
            </a:pPr>
            <a:endParaRPr lang="en-US" sz="2000" b="1" dirty="0">
              <a:latin typeface="Verdana"/>
              <a:cs typeface="Verdana"/>
            </a:endParaRPr>
          </a:p>
        </p:txBody>
      </p:sp>
      <p:sp>
        <p:nvSpPr>
          <p:cNvPr id="8" name="Rectangle 7"/>
          <p:cNvSpPr/>
          <p:nvPr userDrawn="1"/>
        </p:nvSpPr>
        <p:spPr>
          <a:xfrm>
            <a:off x="381000" y="3287713"/>
            <a:ext cx="8382000" cy="457200"/>
          </a:xfrm>
          <a:prstGeom prst="rect">
            <a:avLst/>
          </a:prstGeom>
          <a:gradFill>
            <a:gsLst>
              <a:gs pos="0">
                <a:srgbClr val="00597A"/>
              </a:gs>
              <a:gs pos="100000">
                <a:schemeClr val="tx1"/>
              </a:gs>
            </a:gsLst>
            <a:lin ang="10800000" scaled="0"/>
          </a:gradFill>
        </p:spPr>
        <p:style>
          <a:lnRef idx="1">
            <a:schemeClr val="accent5"/>
          </a:lnRef>
          <a:fillRef idx="3">
            <a:schemeClr val="accent5"/>
          </a:fillRef>
          <a:effectRef idx="2">
            <a:schemeClr val="accent5"/>
          </a:effectRef>
          <a:fontRef idx="minor">
            <a:schemeClr val="lt1"/>
          </a:fontRef>
        </p:style>
        <p:txBody>
          <a:bodyPr anchor="ctr"/>
          <a:lstStyle/>
          <a:p>
            <a:pPr>
              <a:defRPr/>
            </a:pPr>
            <a:endParaRPr lang="en-US" sz="2000" b="1" dirty="0">
              <a:latin typeface="Verdana"/>
              <a:cs typeface="Verdana"/>
            </a:endParaRPr>
          </a:p>
        </p:txBody>
      </p:sp>
      <p:cxnSp>
        <p:nvCxnSpPr>
          <p:cNvPr id="11" name="Straight Connector 10"/>
          <p:cNvCxnSpPr/>
          <p:nvPr userDrawn="1"/>
        </p:nvCxnSpPr>
        <p:spPr>
          <a:xfrm>
            <a:off x="381000" y="838200"/>
            <a:ext cx="8382000" cy="0"/>
          </a:xfrm>
          <a:prstGeom prst="line">
            <a:avLst/>
          </a:prstGeom>
          <a:ln w="3175" cmpd="sng">
            <a:solidFill>
              <a:schemeClr val="accent5"/>
            </a:solidFill>
          </a:ln>
          <a:effectLst/>
        </p:spPr>
        <p:style>
          <a:lnRef idx="2">
            <a:schemeClr val="accent1"/>
          </a:lnRef>
          <a:fillRef idx="0">
            <a:schemeClr val="accent1"/>
          </a:fillRef>
          <a:effectRef idx="1">
            <a:schemeClr val="accent1"/>
          </a:effectRef>
          <a:fontRef idx="minor">
            <a:schemeClr val="tx1"/>
          </a:fontRef>
        </p:style>
      </p:cxnSp>
      <p:sp>
        <p:nvSpPr>
          <p:cNvPr id="9" name="Title 1"/>
          <p:cNvSpPr>
            <a:spLocks noGrp="1"/>
          </p:cNvSpPr>
          <p:nvPr>
            <p:ph type="title"/>
          </p:nvPr>
        </p:nvSpPr>
        <p:spPr>
          <a:xfrm>
            <a:off x="381000" y="304800"/>
            <a:ext cx="8382000" cy="533400"/>
          </a:xfrm>
          <a:prstGeom prst="rect">
            <a:avLst/>
          </a:prstGeom>
        </p:spPr>
        <p:txBody>
          <a:bodyPr/>
          <a:lstStyle>
            <a:lvl1pPr algn="l">
              <a:defRPr sz="2800" b="0" i="0" cap="none" baseline="0">
                <a:solidFill>
                  <a:srgbClr val="00597A"/>
                </a:solidFill>
                <a:latin typeface="Verdana"/>
                <a:cs typeface="Verdana"/>
              </a:defRPr>
            </a:lvl1pPr>
          </a:lstStyle>
          <a:p>
            <a:r>
              <a:rPr lang="en-US" smtClean="0"/>
              <a:t>Click to edit Master title style</a:t>
            </a:r>
            <a:endParaRPr lang="en-US" dirty="0"/>
          </a:p>
        </p:txBody>
      </p:sp>
      <p:sp>
        <p:nvSpPr>
          <p:cNvPr id="17" name="Text Placeholder 4"/>
          <p:cNvSpPr>
            <a:spLocks noGrp="1"/>
          </p:cNvSpPr>
          <p:nvPr>
            <p:ph type="body" sz="quarter" idx="12"/>
          </p:nvPr>
        </p:nvSpPr>
        <p:spPr>
          <a:xfrm>
            <a:off x="381000" y="914400"/>
            <a:ext cx="8382000" cy="457200"/>
          </a:xfrm>
          <a:prstGeom prst="rect">
            <a:avLst/>
          </a:prstGeom>
        </p:spPr>
        <p:txBody>
          <a:bodyPr vert="horz"/>
          <a:lstStyle>
            <a:lvl1pPr marL="0" indent="0">
              <a:buNone/>
              <a:defRPr sz="2400" b="1" i="0">
                <a:solidFill>
                  <a:schemeClr val="bg1"/>
                </a:solidFill>
                <a:latin typeface="Verdana"/>
                <a:cs typeface="Verdana"/>
              </a:defRPr>
            </a:lvl1pPr>
          </a:lstStyle>
          <a:p>
            <a:pPr lvl="0"/>
            <a:r>
              <a:rPr lang="en-US" smtClean="0"/>
              <a:t>Click to edit Master text styles</a:t>
            </a:r>
          </a:p>
        </p:txBody>
      </p:sp>
      <p:sp>
        <p:nvSpPr>
          <p:cNvPr id="18" name="Text Placeholder 4"/>
          <p:cNvSpPr>
            <a:spLocks noGrp="1"/>
          </p:cNvSpPr>
          <p:nvPr>
            <p:ph type="body" sz="quarter" idx="13"/>
          </p:nvPr>
        </p:nvSpPr>
        <p:spPr>
          <a:xfrm>
            <a:off x="381000" y="3276600"/>
            <a:ext cx="8382000" cy="457200"/>
          </a:xfrm>
          <a:prstGeom prst="rect">
            <a:avLst/>
          </a:prstGeom>
        </p:spPr>
        <p:txBody>
          <a:bodyPr vert="horz"/>
          <a:lstStyle>
            <a:lvl1pPr marL="0" indent="0">
              <a:buNone/>
              <a:defRPr sz="2400" b="1" i="0">
                <a:solidFill>
                  <a:schemeClr val="bg1"/>
                </a:solidFill>
                <a:latin typeface="Verdana"/>
                <a:cs typeface="Verdana"/>
              </a:defRPr>
            </a:lvl1pPr>
          </a:lstStyle>
          <a:p>
            <a:pPr lvl="0"/>
            <a:r>
              <a:rPr lang="en-US" smtClean="0"/>
              <a:t>Click to edit Master text styles</a:t>
            </a:r>
          </a:p>
        </p:txBody>
      </p:sp>
      <p:sp>
        <p:nvSpPr>
          <p:cNvPr id="10" name="Content Placeholder 10"/>
          <p:cNvSpPr>
            <a:spLocks noGrp="1"/>
          </p:cNvSpPr>
          <p:nvPr>
            <p:ph sz="quarter" idx="10"/>
          </p:nvPr>
        </p:nvSpPr>
        <p:spPr>
          <a:xfrm>
            <a:off x="381000" y="1447800"/>
            <a:ext cx="8382000" cy="1752600"/>
          </a:xfrm>
          <a:prstGeom prst="rect">
            <a:avLst/>
          </a:prstGeom>
        </p:spPr>
        <p:txBody>
          <a:bodyPr/>
          <a:lstStyle>
            <a:lvl1pPr>
              <a:buClr>
                <a:schemeClr val="tx2"/>
              </a:buClr>
              <a:buFont typeface="Arial" pitchFamily="34" charset="0"/>
              <a:buChar char="•"/>
              <a:defRPr sz="1800">
                <a:solidFill>
                  <a:schemeClr val="tx1"/>
                </a:solidFill>
                <a:latin typeface="Verdana" pitchFamily="34" charset="0"/>
              </a:defRPr>
            </a:lvl1pPr>
            <a:lvl2pPr>
              <a:buClr>
                <a:schemeClr val="tx2"/>
              </a:buClr>
              <a:buFont typeface="Arial" pitchFamily="34" charset="0"/>
              <a:buChar char="•"/>
              <a:defRPr>
                <a:solidFill>
                  <a:schemeClr val="tx1"/>
                </a:solidFill>
                <a:latin typeface="Verdana" pitchFamily="34" charset="0"/>
              </a:defRPr>
            </a:lvl2pPr>
            <a:lvl3pPr>
              <a:buClr>
                <a:schemeClr val="tx2"/>
              </a:buClr>
              <a:buFont typeface="Arial" pitchFamily="34" charset="0"/>
              <a:buChar char="•"/>
              <a:defRPr>
                <a:solidFill>
                  <a:schemeClr val="tx1"/>
                </a:solidFill>
                <a:latin typeface="Verdana" pitchFamily="34" charset="0"/>
              </a:defRPr>
            </a:lvl3pPr>
            <a:lvl4pPr>
              <a:buClr>
                <a:schemeClr val="tx2"/>
              </a:buClr>
              <a:buFont typeface="Arial" pitchFamily="34" charset="0"/>
              <a:buChar char="•"/>
              <a:defRPr>
                <a:solidFill>
                  <a:schemeClr val="tx1"/>
                </a:solidFill>
                <a:latin typeface="Verdana" pitchFamily="34" charset="0"/>
              </a:defRPr>
            </a:lvl4pPr>
            <a:lvl5pPr>
              <a:buClr>
                <a:schemeClr val="tx2"/>
              </a:buClr>
              <a:buFont typeface="Arial" pitchFamily="34" charset="0"/>
              <a:buChar char="•"/>
              <a:defRPr>
                <a:solidFill>
                  <a:schemeClr val="tx1"/>
                </a:solidFill>
                <a:latin typeface="Verdan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10"/>
          <p:cNvSpPr>
            <a:spLocks noGrp="1"/>
          </p:cNvSpPr>
          <p:nvPr>
            <p:ph sz="quarter" idx="14"/>
          </p:nvPr>
        </p:nvSpPr>
        <p:spPr>
          <a:xfrm>
            <a:off x="381000" y="3810000"/>
            <a:ext cx="8382000" cy="2362200"/>
          </a:xfrm>
          <a:prstGeom prst="rect">
            <a:avLst/>
          </a:prstGeom>
        </p:spPr>
        <p:txBody>
          <a:bodyPr/>
          <a:lstStyle>
            <a:lvl1pPr>
              <a:buClr>
                <a:schemeClr val="tx2"/>
              </a:buClr>
              <a:buFont typeface="Arial" pitchFamily="34" charset="0"/>
              <a:buChar char="•"/>
              <a:defRPr sz="1800">
                <a:solidFill>
                  <a:schemeClr val="tx1"/>
                </a:solidFill>
                <a:latin typeface="Verdana" pitchFamily="34" charset="0"/>
              </a:defRPr>
            </a:lvl1pPr>
            <a:lvl2pPr>
              <a:buClr>
                <a:schemeClr val="tx2"/>
              </a:buClr>
              <a:buFont typeface="Arial" pitchFamily="34" charset="0"/>
              <a:buChar char="•"/>
              <a:defRPr>
                <a:solidFill>
                  <a:schemeClr val="tx1"/>
                </a:solidFill>
                <a:latin typeface="Verdana" pitchFamily="34" charset="0"/>
              </a:defRPr>
            </a:lvl2pPr>
            <a:lvl3pPr>
              <a:buClr>
                <a:schemeClr val="tx2"/>
              </a:buClr>
              <a:buFont typeface="Arial" pitchFamily="34" charset="0"/>
              <a:buChar char="•"/>
              <a:defRPr>
                <a:solidFill>
                  <a:schemeClr val="tx1"/>
                </a:solidFill>
                <a:latin typeface="Verdana" pitchFamily="34" charset="0"/>
              </a:defRPr>
            </a:lvl3pPr>
            <a:lvl4pPr>
              <a:buClr>
                <a:schemeClr val="tx2"/>
              </a:buClr>
              <a:buFont typeface="Arial" pitchFamily="34" charset="0"/>
              <a:buChar char="•"/>
              <a:defRPr>
                <a:solidFill>
                  <a:schemeClr val="tx1"/>
                </a:solidFill>
                <a:latin typeface="Verdana" pitchFamily="34" charset="0"/>
              </a:defRPr>
            </a:lvl4pPr>
            <a:lvl5pPr>
              <a:buClr>
                <a:schemeClr val="tx2"/>
              </a:buClr>
              <a:buFont typeface="Arial" pitchFamily="34" charset="0"/>
              <a:buChar char="•"/>
              <a:defRPr>
                <a:solidFill>
                  <a:schemeClr val="tx1"/>
                </a:solidFill>
                <a:latin typeface="Verdan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op Content">
    <p:spTree>
      <p:nvGrpSpPr>
        <p:cNvPr id="1" name=""/>
        <p:cNvGrpSpPr/>
        <p:nvPr/>
      </p:nvGrpSpPr>
      <p:grpSpPr>
        <a:xfrm>
          <a:off x="0" y="0"/>
          <a:ext cx="0" cy="0"/>
          <a:chOff x="0" y="0"/>
          <a:chExt cx="0" cy="0"/>
        </a:xfrm>
      </p:grpSpPr>
      <p:pic>
        <p:nvPicPr>
          <p:cNvPr id="4" name="Picture 7"/>
          <p:cNvPicPr>
            <a:picLocks noChangeAspect="1"/>
          </p:cNvPicPr>
          <p:nvPr userDrawn="1"/>
        </p:nvPicPr>
        <p:blipFill>
          <a:blip r:embed="rId2" cstate="print"/>
          <a:srcRect/>
          <a:stretch>
            <a:fillRect/>
          </a:stretch>
        </p:blipFill>
        <p:spPr bwMode="auto">
          <a:xfrm>
            <a:off x="381000" y="3810000"/>
            <a:ext cx="8382000" cy="2362200"/>
          </a:xfrm>
          <a:prstGeom prst="rect">
            <a:avLst/>
          </a:prstGeom>
          <a:noFill/>
          <a:ln w="9525">
            <a:noFill/>
            <a:miter lim="800000"/>
            <a:headEnd/>
            <a:tailEnd/>
          </a:ln>
        </p:spPr>
      </p:pic>
      <p:cxnSp>
        <p:nvCxnSpPr>
          <p:cNvPr id="5" name="Straight Connector 4"/>
          <p:cNvCxnSpPr/>
          <p:nvPr userDrawn="1"/>
        </p:nvCxnSpPr>
        <p:spPr>
          <a:xfrm>
            <a:off x="381000" y="838200"/>
            <a:ext cx="8382000" cy="0"/>
          </a:xfrm>
          <a:prstGeom prst="line">
            <a:avLst/>
          </a:prstGeom>
          <a:ln w="3175" cmpd="sng">
            <a:solidFill>
              <a:schemeClr val="accent5"/>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381000" y="304800"/>
            <a:ext cx="8382000" cy="533400"/>
          </a:xfrm>
          <a:prstGeom prst="rect">
            <a:avLst/>
          </a:prstGeom>
        </p:spPr>
        <p:txBody>
          <a:bodyPr/>
          <a:lstStyle>
            <a:lvl1pPr algn="l">
              <a:defRPr sz="2800" b="0" i="0" cap="none" baseline="0">
                <a:solidFill>
                  <a:srgbClr val="00597A"/>
                </a:solidFill>
                <a:latin typeface="Verdana"/>
                <a:cs typeface="Verdana"/>
              </a:defRPr>
            </a:lvl1pPr>
          </a:lstStyle>
          <a:p>
            <a:r>
              <a:rPr lang="en-US" smtClean="0"/>
              <a:t>Click to edit Master title style</a:t>
            </a:r>
            <a:endParaRPr lang="en-US" dirty="0"/>
          </a:p>
        </p:txBody>
      </p:sp>
      <p:sp>
        <p:nvSpPr>
          <p:cNvPr id="11" name="Content Placeholder 10"/>
          <p:cNvSpPr>
            <a:spLocks noGrp="1"/>
          </p:cNvSpPr>
          <p:nvPr>
            <p:ph sz="quarter" idx="10"/>
          </p:nvPr>
        </p:nvSpPr>
        <p:spPr>
          <a:xfrm>
            <a:off x="381000" y="914400"/>
            <a:ext cx="8382000" cy="2819400"/>
          </a:xfrm>
          <a:prstGeom prst="rect">
            <a:avLst/>
          </a:prstGeom>
        </p:spPr>
        <p:txBody>
          <a:bodyPr/>
          <a:lstStyle>
            <a:lvl1pPr>
              <a:buClr>
                <a:schemeClr val="tx2"/>
              </a:buClr>
              <a:buFont typeface="Arial" pitchFamily="34" charset="0"/>
              <a:buChar char="•"/>
              <a:defRPr sz="1800">
                <a:solidFill>
                  <a:schemeClr val="tx1"/>
                </a:solidFill>
                <a:latin typeface="Verdana" pitchFamily="34" charset="0"/>
              </a:defRPr>
            </a:lvl1pPr>
            <a:lvl2pPr>
              <a:buClr>
                <a:schemeClr val="tx2"/>
              </a:buClr>
              <a:buFont typeface="Arial" pitchFamily="34" charset="0"/>
              <a:buChar char="•"/>
              <a:defRPr>
                <a:solidFill>
                  <a:schemeClr val="tx1"/>
                </a:solidFill>
                <a:latin typeface="Verdana" pitchFamily="34" charset="0"/>
              </a:defRPr>
            </a:lvl2pPr>
            <a:lvl3pPr>
              <a:buClr>
                <a:schemeClr val="tx2"/>
              </a:buClr>
              <a:buFont typeface="Arial" pitchFamily="34" charset="0"/>
              <a:buChar char="•"/>
              <a:defRPr>
                <a:solidFill>
                  <a:schemeClr val="tx1"/>
                </a:solidFill>
                <a:latin typeface="Verdana" pitchFamily="34" charset="0"/>
              </a:defRPr>
            </a:lvl3pPr>
            <a:lvl4pPr>
              <a:buClr>
                <a:schemeClr val="tx2"/>
              </a:buClr>
              <a:buFont typeface="Arial" pitchFamily="34" charset="0"/>
              <a:buChar char="•"/>
              <a:defRPr>
                <a:solidFill>
                  <a:schemeClr val="tx1"/>
                </a:solidFill>
                <a:latin typeface="Verdana" pitchFamily="34" charset="0"/>
              </a:defRPr>
            </a:lvl4pPr>
            <a:lvl5pPr>
              <a:buClr>
                <a:schemeClr val="tx2"/>
              </a:buClr>
              <a:buFont typeface="Arial" pitchFamily="34" charset="0"/>
              <a:buChar char="•"/>
              <a:defRPr>
                <a:solidFill>
                  <a:schemeClr val="tx1"/>
                </a:solidFill>
                <a:latin typeface="Verdan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eft Content">
    <p:spTree>
      <p:nvGrpSpPr>
        <p:cNvPr id="1" name=""/>
        <p:cNvGrpSpPr/>
        <p:nvPr/>
      </p:nvGrpSpPr>
      <p:grpSpPr>
        <a:xfrm>
          <a:off x="0" y="0"/>
          <a:ext cx="0" cy="0"/>
          <a:chOff x="0" y="0"/>
          <a:chExt cx="0" cy="0"/>
        </a:xfrm>
      </p:grpSpPr>
      <p:pic>
        <p:nvPicPr>
          <p:cNvPr id="4" name="Picture 6"/>
          <p:cNvPicPr>
            <a:picLocks noChangeAspect="1"/>
          </p:cNvPicPr>
          <p:nvPr userDrawn="1"/>
        </p:nvPicPr>
        <p:blipFill>
          <a:blip r:embed="rId2" cstate="print"/>
          <a:srcRect/>
          <a:stretch>
            <a:fillRect/>
          </a:stretch>
        </p:blipFill>
        <p:spPr bwMode="auto">
          <a:xfrm>
            <a:off x="5783263" y="914400"/>
            <a:ext cx="2979737" cy="5181600"/>
          </a:xfrm>
          <a:prstGeom prst="rect">
            <a:avLst/>
          </a:prstGeom>
          <a:noFill/>
          <a:ln w="9525">
            <a:noFill/>
            <a:miter lim="800000"/>
            <a:headEnd/>
            <a:tailEnd/>
          </a:ln>
        </p:spPr>
      </p:pic>
      <p:cxnSp>
        <p:nvCxnSpPr>
          <p:cNvPr id="5" name="Straight Connector 4"/>
          <p:cNvCxnSpPr/>
          <p:nvPr userDrawn="1"/>
        </p:nvCxnSpPr>
        <p:spPr>
          <a:xfrm>
            <a:off x="381000" y="838200"/>
            <a:ext cx="8382000" cy="0"/>
          </a:xfrm>
          <a:prstGeom prst="line">
            <a:avLst/>
          </a:prstGeom>
          <a:ln w="3175" cmpd="sng">
            <a:solidFill>
              <a:schemeClr val="accent5"/>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381000" y="304800"/>
            <a:ext cx="8382000" cy="533400"/>
          </a:xfrm>
          <a:prstGeom prst="rect">
            <a:avLst/>
          </a:prstGeom>
        </p:spPr>
        <p:txBody>
          <a:bodyPr/>
          <a:lstStyle>
            <a:lvl1pPr algn="l">
              <a:defRPr sz="2800" b="0" i="0" cap="none" baseline="0">
                <a:solidFill>
                  <a:srgbClr val="00597A"/>
                </a:solidFill>
                <a:latin typeface="Verdana"/>
                <a:cs typeface="Verdana"/>
              </a:defRPr>
            </a:lvl1pPr>
          </a:lstStyle>
          <a:p>
            <a:r>
              <a:rPr lang="en-US" smtClean="0"/>
              <a:t>Click to edit Master title style</a:t>
            </a:r>
            <a:endParaRPr lang="en-US" dirty="0"/>
          </a:p>
        </p:txBody>
      </p:sp>
      <p:sp>
        <p:nvSpPr>
          <p:cNvPr id="6" name="Content Placeholder 10"/>
          <p:cNvSpPr>
            <a:spLocks noGrp="1"/>
          </p:cNvSpPr>
          <p:nvPr>
            <p:ph sz="quarter" idx="10"/>
          </p:nvPr>
        </p:nvSpPr>
        <p:spPr>
          <a:xfrm>
            <a:off x="381000" y="914400"/>
            <a:ext cx="5105400" cy="5181600"/>
          </a:xfrm>
          <a:prstGeom prst="rect">
            <a:avLst/>
          </a:prstGeom>
        </p:spPr>
        <p:txBody>
          <a:bodyPr/>
          <a:lstStyle>
            <a:lvl1pPr>
              <a:buClr>
                <a:schemeClr val="tx2"/>
              </a:buClr>
              <a:buFont typeface="Arial" pitchFamily="34" charset="0"/>
              <a:buChar char="•"/>
              <a:defRPr sz="1800">
                <a:solidFill>
                  <a:schemeClr val="tx1"/>
                </a:solidFill>
                <a:latin typeface="Verdana" pitchFamily="34" charset="0"/>
              </a:defRPr>
            </a:lvl1pPr>
            <a:lvl2pPr>
              <a:buClr>
                <a:schemeClr val="tx2"/>
              </a:buClr>
              <a:buFont typeface="Arial" pitchFamily="34" charset="0"/>
              <a:buChar char="•"/>
              <a:defRPr>
                <a:solidFill>
                  <a:schemeClr val="tx1"/>
                </a:solidFill>
                <a:latin typeface="Verdana" pitchFamily="34" charset="0"/>
              </a:defRPr>
            </a:lvl2pPr>
            <a:lvl3pPr>
              <a:buClr>
                <a:schemeClr val="tx2"/>
              </a:buClr>
              <a:buFont typeface="Arial" pitchFamily="34" charset="0"/>
              <a:buChar char="•"/>
              <a:defRPr>
                <a:solidFill>
                  <a:schemeClr val="tx1"/>
                </a:solidFill>
                <a:latin typeface="Verdana" pitchFamily="34" charset="0"/>
              </a:defRPr>
            </a:lvl3pPr>
            <a:lvl4pPr>
              <a:buClr>
                <a:schemeClr val="tx2"/>
              </a:buClr>
              <a:buFont typeface="Arial" pitchFamily="34" charset="0"/>
              <a:buChar char="•"/>
              <a:defRPr>
                <a:solidFill>
                  <a:schemeClr val="tx1"/>
                </a:solidFill>
                <a:latin typeface="Verdana" pitchFamily="34" charset="0"/>
              </a:defRPr>
            </a:lvl4pPr>
            <a:lvl5pPr>
              <a:buClr>
                <a:schemeClr val="tx2"/>
              </a:buClr>
              <a:buFont typeface="Arial" pitchFamily="34" charset="0"/>
              <a:buChar char="•"/>
              <a:defRPr>
                <a:solidFill>
                  <a:schemeClr val="tx1"/>
                </a:solidFill>
                <a:latin typeface="Verdan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Right Content">
    <p:spTree>
      <p:nvGrpSpPr>
        <p:cNvPr id="1" name=""/>
        <p:cNvGrpSpPr/>
        <p:nvPr/>
      </p:nvGrpSpPr>
      <p:grpSpPr>
        <a:xfrm>
          <a:off x="0" y="0"/>
          <a:ext cx="0" cy="0"/>
          <a:chOff x="0" y="0"/>
          <a:chExt cx="0" cy="0"/>
        </a:xfrm>
      </p:grpSpPr>
      <p:pic>
        <p:nvPicPr>
          <p:cNvPr id="4" name="Picture 7"/>
          <p:cNvPicPr>
            <a:picLocks noChangeAspect="1"/>
          </p:cNvPicPr>
          <p:nvPr userDrawn="1"/>
        </p:nvPicPr>
        <p:blipFill>
          <a:blip r:embed="rId2" cstate="print"/>
          <a:srcRect/>
          <a:stretch>
            <a:fillRect/>
          </a:stretch>
        </p:blipFill>
        <p:spPr bwMode="auto">
          <a:xfrm>
            <a:off x="381000" y="914400"/>
            <a:ext cx="2984500" cy="5257800"/>
          </a:xfrm>
          <a:prstGeom prst="rect">
            <a:avLst/>
          </a:prstGeom>
          <a:noFill/>
          <a:ln w="9525">
            <a:noFill/>
            <a:miter lim="800000"/>
            <a:headEnd/>
            <a:tailEnd/>
          </a:ln>
        </p:spPr>
      </p:pic>
      <p:cxnSp>
        <p:nvCxnSpPr>
          <p:cNvPr id="5" name="Straight Connector 4"/>
          <p:cNvCxnSpPr/>
          <p:nvPr userDrawn="1"/>
        </p:nvCxnSpPr>
        <p:spPr>
          <a:xfrm>
            <a:off x="381000" y="838200"/>
            <a:ext cx="8382000" cy="0"/>
          </a:xfrm>
          <a:prstGeom prst="line">
            <a:avLst/>
          </a:prstGeom>
          <a:ln w="3175" cmpd="sng">
            <a:solidFill>
              <a:schemeClr val="accent5"/>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381000" y="304800"/>
            <a:ext cx="8382000" cy="533400"/>
          </a:xfrm>
          <a:prstGeom prst="rect">
            <a:avLst/>
          </a:prstGeom>
        </p:spPr>
        <p:txBody>
          <a:bodyPr/>
          <a:lstStyle>
            <a:lvl1pPr algn="l">
              <a:defRPr sz="2800" b="0" i="0" cap="none" baseline="0">
                <a:solidFill>
                  <a:srgbClr val="00597A"/>
                </a:solidFill>
                <a:latin typeface="Verdana"/>
                <a:cs typeface="Verdana"/>
              </a:defRPr>
            </a:lvl1pPr>
          </a:lstStyle>
          <a:p>
            <a:r>
              <a:rPr lang="en-US" smtClean="0"/>
              <a:t>Click to edit Master title style</a:t>
            </a:r>
            <a:endParaRPr lang="en-US" dirty="0"/>
          </a:p>
        </p:txBody>
      </p:sp>
      <p:sp>
        <p:nvSpPr>
          <p:cNvPr id="6" name="Content Placeholder 10"/>
          <p:cNvSpPr>
            <a:spLocks noGrp="1"/>
          </p:cNvSpPr>
          <p:nvPr>
            <p:ph sz="quarter" idx="10"/>
          </p:nvPr>
        </p:nvSpPr>
        <p:spPr>
          <a:xfrm>
            <a:off x="3505200" y="914400"/>
            <a:ext cx="5257800" cy="5257457"/>
          </a:xfrm>
          <a:prstGeom prst="rect">
            <a:avLst/>
          </a:prstGeom>
        </p:spPr>
        <p:txBody>
          <a:bodyPr/>
          <a:lstStyle>
            <a:lvl1pPr>
              <a:buClr>
                <a:schemeClr val="tx2"/>
              </a:buClr>
              <a:buFont typeface="Arial" pitchFamily="34" charset="0"/>
              <a:buChar char="•"/>
              <a:defRPr sz="1800">
                <a:solidFill>
                  <a:schemeClr val="tx1"/>
                </a:solidFill>
                <a:latin typeface="Verdana" pitchFamily="34" charset="0"/>
              </a:defRPr>
            </a:lvl1pPr>
            <a:lvl2pPr>
              <a:buClr>
                <a:schemeClr val="tx2"/>
              </a:buClr>
              <a:buFont typeface="Arial" pitchFamily="34" charset="0"/>
              <a:buChar char="•"/>
              <a:defRPr>
                <a:solidFill>
                  <a:schemeClr val="tx1"/>
                </a:solidFill>
                <a:latin typeface="Verdana" pitchFamily="34" charset="0"/>
              </a:defRPr>
            </a:lvl2pPr>
            <a:lvl3pPr>
              <a:buClr>
                <a:schemeClr val="tx2"/>
              </a:buClr>
              <a:buFont typeface="Arial" pitchFamily="34" charset="0"/>
              <a:buChar char="•"/>
              <a:defRPr>
                <a:solidFill>
                  <a:schemeClr val="tx1"/>
                </a:solidFill>
                <a:latin typeface="Verdana" pitchFamily="34" charset="0"/>
              </a:defRPr>
            </a:lvl3pPr>
            <a:lvl4pPr>
              <a:buClr>
                <a:schemeClr val="tx2"/>
              </a:buClr>
              <a:buFont typeface="Arial" pitchFamily="34" charset="0"/>
              <a:buChar char="•"/>
              <a:defRPr>
                <a:solidFill>
                  <a:schemeClr val="tx1"/>
                </a:solidFill>
                <a:latin typeface="Verdana" pitchFamily="34" charset="0"/>
              </a:defRPr>
            </a:lvl4pPr>
            <a:lvl5pPr>
              <a:buClr>
                <a:schemeClr val="tx2"/>
              </a:buClr>
              <a:buFont typeface="Arial" pitchFamily="34" charset="0"/>
              <a:buChar char="•"/>
              <a:defRPr>
                <a:solidFill>
                  <a:schemeClr val="tx1"/>
                </a:solidFill>
                <a:latin typeface="Verdan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cxnSp>
        <p:nvCxnSpPr>
          <p:cNvPr id="4" name="Straight Connector 3"/>
          <p:cNvCxnSpPr/>
          <p:nvPr userDrawn="1"/>
        </p:nvCxnSpPr>
        <p:spPr>
          <a:xfrm>
            <a:off x="381000" y="838200"/>
            <a:ext cx="8382000" cy="0"/>
          </a:xfrm>
          <a:prstGeom prst="line">
            <a:avLst/>
          </a:prstGeom>
          <a:ln w="3175" cmpd="sng">
            <a:solidFill>
              <a:schemeClr val="accent5"/>
            </a:solidFill>
          </a:ln>
          <a:effectLst/>
        </p:spPr>
        <p:style>
          <a:lnRef idx="2">
            <a:schemeClr val="accent1"/>
          </a:lnRef>
          <a:fillRef idx="0">
            <a:schemeClr val="accent1"/>
          </a:fillRef>
          <a:effectRef idx="1">
            <a:schemeClr val="accent1"/>
          </a:effectRef>
          <a:fontRef idx="minor">
            <a:schemeClr val="tx1"/>
          </a:fontRef>
        </p:style>
      </p:cxnSp>
      <p:sp>
        <p:nvSpPr>
          <p:cNvPr id="6" name="Title 1"/>
          <p:cNvSpPr>
            <a:spLocks noGrp="1"/>
          </p:cNvSpPr>
          <p:nvPr>
            <p:ph type="title"/>
          </p:nvPr>
        </p:nvSpPr>
        <p:spPr>
          <a:xfrm>
            <a:off x="381000" y="304800"/>
            <a:ext cx="8382000" cy="533400"/>
          </a:xfrm>
          <a:prstGeom prst="rect">
            <a:avLst/>
          </a:prstGeom>
        </p:spPr>
        <p:txBody>
          <a:bodyPr/>
          <a:lstStyle>
            <a:lvl1pPr algn="l">
              <a:defRPr sz="2800" b="0" i="0" cap="none" baseline="0">
                <a:solidFill>
                  <a:srgbClr val="00597A"/>
                </a:solidFill>
                <a:latin typeface="Verdana"/>
                <a:cs typeface="Verdana"/>
              </a:defRPr>
            </a:lvl1pPr>
          </a:lstStyle>
          <a:p>
            <a:r>
              <a:rPr lang="en-US" smtClean="0"/>
              <a:t>Click to edit Master title style</a:t>
            </a:r>
            <a:endParaRPr lang="en-US" dirty="0"/>
          </a:p>
        </p:txBody>
      </p:sp>
      <p:sp>
        <p:nvSpPr>
          <p:cNvPr id="5" name="Content Placeholder 10"/>
          <p:cNvSpPr>
            <a:spLocks noGrp="1"/>
          </p:cNvSpPr>
          <p:nvPr>
            <p:ph sz="quarter" idx="10"/>
          </p:nvPr>
        </p:nvSpPr>
        <p:spPr>
          <a:xfrm>
            <a:off x="381000" y="914401"/>
            <a:ext cx="8382000" cy="5181600"/>
          </a:xfrm>
          <a:prstGeom prst="rect">
            <a:avLst/>
          </a:prstGeom>
        </p:spPr>
        <p:txBody>
          <a:bodyPr/>
          <a:lstStyle>
            <a:lvl1pPr>
              <a:buClr>
                <a:schemeClr val="tx2"/>
              </a:buClr>
              <a:buFont typeface="Arial" pitchFamily="34" charset="0"/>
              <a:buChar char="•"/>
              <a:defRPr sz="1800">
                <a:solidFill>
                  <a:schemeClr val="tx1"/>
                </a:solidFill>
                <a:latin typeface="Verdana" pitchFamily="34" charset="0"/>
              </a:defRPr>
            </a:lvl1pPr>
            <a:lvl2pPr>
              <a:buClr>
                <a:schemeClr val="tx2"/>
              </a:buClr>
              <a:buFont typeface="Arial" pitchFamily="34" charset="0"/>
              <a:buChar char="•"/>
              <a:defRPr>
                <a:solidFill>
                  <a:schemeClr val="tx1"/>
                </a:solidFill>
                <a:latin typeface="Verdana" pitchFamily="34" charset="0"/>
              </a:defRPr>
            </a:lvl2pPr>
            <a:lvl3pPr>
              <a:buClr>
                <a:schemeClr val="tx2"/>
              </a:buClr>
              <a:buFont typeface="Arial" pitchFamily="34" charset="0"/>
              <a:buChar char="•"/>
              <a:defRPr>
                <a:solidFill>
                  <a:schemeClr val="tx1"/>
                </a:solidFill>
                <a:latin typeface="Verdana" pitchFamily="34" charset="0"/>
              </a:defRPr>
            </a:lvl3pPr>
            <a:lvl4pPr>
              <a:buClr>
                <a:schemeClr val="tx2"/>
              </a:buClr>
              <a:buFont typeface="Arial" pitchFamily="34" charset="0"/>
              <a:buChar char="•"/>
              <a:defRPr>
                <a:solidFill>
                  <a:schemeClr val="tx1"/>
                </a:solidFill>
                <a:latin typeface="Verdana" pitchFamily="34" charset="0"/>
              </a:defRPr>
            </a:lvl4pPr>
            <a:lvl5pPr>
              <a:buClr>
                <a:schemeClr val="tx2"/>
              </a:buClr>
              <a:buFont typeface="Arial" pitchFamily="34" charset="0"/>
              <a:buChar char="•"/>
              <a:defRPr>
                <a:solidFill>
                  <a:schemeClr val="tx1"/>
                </a:solidFill>
                <a:latin typeface="Verdan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lor Guide">
    <p:spTree>
      <p:nvGrpSpPr>
        <p:cNvPr id="1" name=""/>
        <p:cNvGrpSpPr/>
        <p:nvPr/>
      </p:nvGrpSpPr>
      <p:grpSpPr>
        <a:xfrm>
          <a:off x="0" y="0"/>
          <a:ext cx="0" cy="0"/>
          <a:chOff x="0" y="0"/>
          <a:chExt cx="0" cy="0"/>
        </a:xfrm>
      </p:grpSpPr>
      <p:sp>
        <p:nvSpPr>
          <p:cNvPr id="2" name="Rectangle 1"/>
          <p:cNvSpPr/>
          <p:nvPr userDrawn="1"/>
        </p:nvSpPr>
        <p:spPr>
          <a:xfrm>
            <a:off x="381000" y="1371600"/>
            <a:ext cx="1371600" cy="1371600"/>
          </a:xfrm>
          <a:prstGeom prst="rect">
            <a:avLst/>
          </a:prstGeom>
          <a:solidFill>
            <a:srgbClr val="00597A"/>
          </a:solidFill>
        </p:spPr>
        <p:style>
          <a:lnRef idx="2">
            <a:schemeClr val="accent3"/>
          </a:lnRef>
          <a:fillRef idx="1">
            <a:schemeClr val="lt1"/>
          </a:fillRef>
          <a:effectRef idx="0">
            <a:schemeClr val="accent3"/>
          </a:effectRef>
          <a:fontRef idx="minor">
            <a:schemeClr val="dk1"/>
          </a:fontRef>
        </p:style>
        <p:txBody>
          <a:bodyPr anchor="ctr"/>
          <a:lstStyle/>
          <a:p>
            <a:pPr algn="ctr">
              <a:defRPr/>
            </a:pPr>
            <a:endParaRPr lang="en-US" dirty="0"/>
          </a:p>
        </p:txBody>
      </p:sp>
      <p:sp>
        <p:nvSpPr>
          <p:cNvPr id="3" name="TextBox 2"/>
          <p:cNvSpPr txBox="1"/>
          <p:nvPr userDrawn="1"/>
        </p:nvSpPr>
        <p:spPr>
          <a:xfrm>
            <a:off x="457200" y="1905000"/>
            <a:ext cx="1189038" cy="254000"/>
          </a:xfrm>
          <a:prstGeom prst="rect">
            <a:avLst/>
          </a:prstGeom>
          <a:noFill/>
        </p:spPr>
        <p:txBody>
          <a:bodyPr>
            <a:spAutoFit/>
          </a:bodyPr>
          <a:lstStyle/>
          <a:p>
            <a:pPr algn="ctr">
              <a:defRPr/>
            </a:pPr>
            <a:r>
              <a:rPr lang="en-US" sz="1050" dirty="0">
                <a:solidFill>
                  <a:schemeClr val="bg1"/>
                </a:solidFill>
                <a:latin typeface="Verdana"/>
                <a:cs typeface="Verdana"/>
              </a:rPr>
              <a:t>0/89/122</a:t>
            </a:r>
          </a:p>
        </p:txBody>
      </p:sp>
      <p:sp>
        <p:nvSpPr>
          <p:cNvPr id="4" name="Rectangle 3"/>
          <p:cNvSpPr/>
          <p:nvPr userDrawn="1"/>
        </p:nvSpPr>
        <p:spPr>
          <a:xfrm>
            <a:off x="1912938" y="1371600"/>
            <a:ext cx="1247775" cy="1371600"/>
          </a:xfrm>
          <a:prstGeom prst="rect">
            <a:avLst/>
          </a:prstGeom>
          <a:solidFill>
            <a:srgbClr val="6C7A76"/>
          </a:solidFill>
        </p:spPr>
        <p:style>
          <a:lnRef idx="2">
            <a:schemeClr val="accent3"/>
          </a:lnRef>
          <a:fillRef idx="1">
            <a:schemeClr val="lt1"/>
          </a:fillRef>
          <a:effectRef idx="0">
            <a:schemeClr val="accent3"/>
          </a:effectRef>
          <a:fontRef idx="minor">
            <a:schemeClr val="dk1"/>
          </a:fontRef>
        </p:style>
        <p:txBody>
          <a:bodyPr anchor="ctr"/>
          <a:lstStyle/>
          <a:p>
            <a:pPr algn="ctr">
              <a:defRPr/>
            </a:pPr>
            <a:endParaRPr lang="en-US" dirty="0"/>
          </a:p>
        </p:txBody>
      </p:sp>
      <p:sp>
        <p:nvSpPr>
          <p:cNvPr id="5" name="TextBox 4"/>
          <p:cNvSpPr txBox="1"/>
          <p:nvPr userDrawn="1"/>
        </p:nvSpPr>
        <p:spPr>
          <a:xfrm>
            <a:off x="1982788" y="1905000"/>
            <a:ext cx="1081087" cy="246063"/>
          </a:xfrm>
          <a:prstGeom prst="rect">
            <a:avLst/>
          </a:prstGeom>
          <a:noFill/>
        </p:spPr>
        <p:txBody>
          <a:bodyPr>
            <a:spAutoFit/>
          </a:bodyPr>
          <a:lstStyle/>
          <a:p>
            <a:pPr algn="ctr">
              <a:defRPr/>
            </a:pPr>
            <a:r>
              <a:rPr lang="en-US" sz="1000" dirty="0">
                <a:solidFill>
                  <a:schemeClr val="bg1"/>
                </a:solidFill>
                <a:latin typeface="Verdana"/>
                <a:cs typeface="Verdana"/>
              </a:rPr>
              <a:t>108/122/118</a:t>
            </a:r>
          </a:p>
        </p:txBody>
      </p:sp>
      <p:sp>
        <p:nvSpPr>
          <p:cNvPr id="6" name="Rectangle 5"/>
          <p:cNvSpPr/>
          <p:nvPr userDrawn="1"/>
        </p:nvSpPr>
        <p:spPr>
          <a:xfrm>
            <a:off x="3321050" y="1371600"/>
            <a:ext cx="1246188" cy="1371600"/>
          </a:xfrm>
          <a:prstGeom prst="rect">
            <a:avLst/>
          </a:prstGeom>
          <a:solidFill>
            <a:srgbClr val="70903B"/>
          </a:solidFill>
        </p:spPr>
        <p:style>
          <a:lnRef idx="2">
            <a:schemeClr val="accent3"/>
          </a:lnRef>
          <a:fillRef idx="1">
            <a:schemeClr val="lt1"/>
          </a:fillRef>
          <a:effectRef idx="0">
            <a:schemeClr val="accent3"/>
          </a:effectRef>
          <a:fontRef idx="minor">
            <a:schemeClr val="dk1"/>
          </a:fontRef>
        </p:style>
        <p:txBody>
          <a:bodyPr anchor="ctr"/>
          <a:lstStyle/>
          <a:p>
            <a:pPr algn="ctr">
              <a:defRPr/>
            </a:pPr>
            <a:endParaRPr lang="en-US" dirty="0"/>
          </a:p>
        </p:txBody>
      </p:sp>
      <p:sp>
        <p:nvSpPr>
          <p:cNvPr id="7" name="TextBox 6"/>
          <p:cNvSpPr txBox="1"/>
          <p:nvPr userDrawn="1"/>
        </p:nvSpPr>
        <p:spPr>
          <a:xfrm>
            <a:off x="3400425" y="1905000"/>
            <a:ext cx="1081088" cy="254000"/>
          </a:xfrm>
          <a:prstGeom prst="rect">
            <a:avLst/>
          </a:prstGeom>
          <a:noFill/>
        </p:spPr>
        <p:txBody>
          <a:bodyPr>
            <a:spAutoFit/>
          </a:bodyPr>
          <a:lstStyle/>
          <a:p>
            <a:pPr algn="ctr">
              <a:defRPr/>
            </a:pPr>
            <a:r>
              <a:rPr lang="en-US" sz="1050" dirty="0">
                <a:solidFill>
                  <a:schemeClr val="bg1"/>
                </a:solidFill>
                <a:latin typeface="Verdana"/>
                <a:cs typeface="Verdana"/>
              </a:rPr>
              <a:t>112/144/59</a:t>
            </a:r>
          </a:p>
        </p:txBody>
      </p:sp>
      <p:sp>
        <p:nvSpPr>
          <p:cNvPr id="8" name="Rectangle 7"/>
          <p:cNvSpPr/>
          <p:nvPr userDrawn="1"/>
        </p:nvSpPr>
        <p:spPr>
          <a:xfrm>
            <a:off x="4729163" y="1371600"/>
            <a:ext cx="1246187" cy="1371600"/>
          </a:xfrm>
          <a:prstGeom prst="rect">
            <a:avLst/>
          </a:prstGeom>
          <a:solidFill>
            <a:srgbClr val="E0AA22"/>
          </a:solidFill>
        </p:spPr>
        <p:style>
          <a:lnRef idx="2">
            <a:schemeClr val="accent3"/>
          </a:lnRef>
          <a:fillRef idx="1">
            <a:schemeClr val="lt1"/>
          </a:fillRef>
          <a:effectRef idx="0">
            <a:schemeClr val="accent3"/>
          </a:effectRef>
          <a:fontRef idx="minor">
            <a:schemeClr val="dk1"/>
          </a:fontRef>
        </p:style>
        <p:txBody>
          <a:bodyPr anchor="ctr"/>
          <a:lstStyle/>
          <a:p>
            <a:pPr algn="ctr">
              <a:defRPr/>
            </a:pPr>
            <a:endParaRPr lang="en-US" dirty="0"/>
          </a:p>
        </p:txBody>
      </p:sp>
      <p:sp>
        <p:nvSpPr>
          <p:cNvPr id="9" name="TextBox 8"/>
          <p:cNvSpPr txBox="1"/>
          <p:nvPr userDrawn="1"/>
        </p:nvSpPr>
        <p:spPr>
          <a:xfrm>
            <a:off x="4818063" y="1905000"/>
            <a:ext cx="1081087" cy="254000"/>
          </a:xfrm>
          <a:prstGeom prst="rect">
            <a:avLst/>
          </a:prstGeom>
          <a:noFill/>
        </p:spPr>
        <p:txBody>
          <a:bodyPr>
            <a:spAutoFit/>
          </a:bodyPr>
          <a:lstStyle/>
          <a:p>
            <a:pPr algn="ctr">
              <a:defRPr/>
            </a:pPr>
            <a:r>
              <a:rPr lang="en-US" sz="1050" dirty="0">
                <a:solidFill>
                  <a:schemeClr val="bg1"/>
                </a:solidFill>
                <a:latin typeface="Verdana"/>
                <a:cs typeface="Verdana"/>
              </a:rPr>
              <a:t>224/170/34</a:t>
            </a:r>
          </a:p>
        </p:txBody>
      </p:sp>
      <p:sp>
        <p:nvSpPr>
          <p:cNvPr id="10" name="Rectangle 9"/>
          <p:cNvSpPr/>
          <p:nvPr userDrawn="1"/>
        </p:nvSpPr>
        <p:spPr>
          <a:xfrm>
            <a:off x="6096000" y="1371600"/>
            <a:ext cx="1287463" cy="1371600"/>
          </a:xfrm>
          <a:prstGeom prst="rect">
            <a:avLst/>
          </a:prstGeom>
          <a:solidFill>
            <a:srgbClr val="C4CAC8"/>
          </a:solidFill>
        </p:spPr>
        <p:style>
          <a:lnRef idx="2">
            <a:schemeClr val="accent3"/>
          </a:lnRef>
          <a:fillRef idx="1">
            <a:schemeClr val="lt1"/>
          </a:fillRef>
          <a:effectRef idx="0">
            <a:schemeClr val="accent3"/>
          </a:effectRef>
          <a:fontRef idx="minor">
            <a:schemeClr val="dk1"/>
          </a:fontRef>
        </p:style>
        <p:txBody>
          <a:bodyPr anchor="ctr"/>
          <a:lstStyle/>
          <a:p>
            <a:pPr algn="ctr">
              <a:defRPr/>
            </a:pPr>
            <a:endParaRPr lang="en-US" dirty="0"/>
          </a:p>
        </p:txBody>
      </p:sp>
      <p:sp>
        <p:nvSpPr>
          <p:cNvPr id="11" name="TextBox 10"/>
          <p:cNvSpPr txBox="1"/>
          <p:nvPr userDrawn="1"/>
        </p:nvSpPr>
        <p:spPr>
          <a:xfrm>
            <a:off x="6235700" y="1905000"/>
            <a:ext cx="1081088" cy="254000"/>
          </a:xfrm>
          <a:prstGeom prst="rect">
            <a:avLst/>
          </a:prstGeom>
          <a:noFill/>
        </p:spPr>
        <p:txBody>
          <a:bodyPr>
            <a:spAutoFit/>
          </a:bodyPr>
          <a:lstStyle/>
          <a:p>
            <a:pPr algn="ctr">
              <a:defRPr/>
            </a:pPr>
            <a:r>
              <a:rPr lang="en-US" sz="1050" dirty="0">
                <a:solidFill>
                  <a:schemeClr val="bg1"/>
                </a:solidFill>
                <a:latin typeface="Verdana"/>
                <a:cs typeface="Verdana"/>
              </a:rPr>
              <a:t>196/202/200</a:t>
            </a:r>
          </a:p>
        </p:txBody>
      </p:sp>
      <p:sp>
        <p:nvSpPr>
          <p:cNvPr id="12" name="Rectangle 11"/>
          <p:cNvSpPr/>
          <p:nvPr userDrawn="1"/>
        </p:nvSpPr>
        <p:spPr>
          <a:xfrm>
            <a:off x="7543800" y="1371600"/>
            <a:ext cx="1314450" cy="1371600"/>
          </a:xfrm>
          <a:prstGeom prst="rect">
            <a:avLst/>
          </a:prstGeom>
          <a:solidFill>
            <a:srgbClr val="003A44"/>
          </a:solidFill>
        </p:spPr>
        <p:style>
          <a:lnRef idx="2">
            <a:schemeClr val="accent3"/>
          </a:lnRef>
          <a:fillRef idx="1">
            <a:schemeClr val="lt1"/>
          </a:fillRef>
          <a:effectRef idx="0">
            <a:schemeClr val="accent3"/>
          </a:effectRef>
          <a:fontRef idx="minor">
            <a:schemeClr val="dk1"/>
          </a:fontRef>
        </p:style>
        <p:txBody>
          <a:bodyPr anchor="ctr"/>
          <a:lstStyle/>
          <a:p>
            <a:pPr algn="ctr">
              <a:defRPr/>
            </a:pPr>
            <a:endParaRPr lang="en-US" dirty="0"/>
          </a:p>
        </p:txBody>
      </p:sp>
      <p:sp>
        <p:nvSpPr>
          <p:cNvPr id="13" name="TextBox 12"/>
          <p:cNvSpPr txBox="1"/>
          <p:nvPr userDrawn="1"/>
        </p:nvSpPr>
        <p:spPr>
          <a:xfrm>
            <a:off x="7653338" y="1905000"/>
            <a:ext cx="1139825" cy="254000"/>
          </a:xfrm>
          <a:prstGeom prst="rect">
            <a:avLst/>
          </a:prstGeom>
          <a:noFill/>
        </p:spPr>
        <p:txBody>
          <a:bodyPr>
            <a:spAutoFit/>
          </a:bodyPr>
          <a:lstStyle/>
          <a:p>
            <a:pPr algn="ctr">
              <a:defRPr/>
            </a:pPr>
            <a:r>
              <a:rPr lang="en-US" sz="1050" dirty="0">
                <a:solidFill>
                  <a:schemeClr val="bg1"/>
                </a:solidFill>
                <a:latin typeface="Verdana"/>
                <a:cs typeface="Verdana"/>
              </a:rPr>
              <a:t>0/58/68</a:t>
            </a:r>
          </a:p>
        </p:txBody>
      </p:sp>
      <p:sp>
        <p:nvSpPr>
          <p:cNvPr id="14" name="TextBox 13"/>
          <p:cNvSpPr txBox="1"/>
          <p:nvPr userDrawn="1"/>
        </p:nvSpPr>
        <p:spPr>
          <a:xfrm>
            <a:off x="381000" y="4876800"/>
            <a:ext cx="5867400" cy="1384300"/>
          </a:xfrm>
          <a:prstGeom prst="rect">
            <a:avLst/>
          </a:prstGeom>
          <a:noFill/>
        </p:spPr>
        <p:txBody>
          <a:bodyPr>
            <a:spAutoFit/>
          </a:bodyPr>
          <a:lstStyle/>
          <a:p>
            <a:pPr>
              <a:defRPr/>
            </a:pPr>
            <a:r>
              <a:rPr lang="en-US" sz="2400" dirty="0">
                <a:solidFill>
                  <a:srgbClr val="6C7A76"/>
                </a:solidFill>
                <a:latin typeface="Verdana"/>
                <a:cs typeface="Verdana"/>
              </a:rPr>
              <a:t>Headline 1 – 24 Pt Verdana</a:t>
            </a:r>
          </a:p>
          <a:p>
            <a:pPr>
              <a:defRPr/>
            </a:pPr>
            <a:r>
              <a:rPr lang="en-US" dirty="0">
                <a:solidFill>
                  <a:srgbClr val="6C7A76"/>
                </a:solidFill>
                <a:latin typeface="Verdana"/>
                <a:cs typeface="Verdana"/>
              </a:rPr>
              <a:t>Headline 2 – 18 Pt Verdana</a:t>
            </a:r>
          </a:p>
          <a:p>
            <a:pPr>
              <a:defRPr/>
            </a:pPr>
            <a:r>
              <a:rPr lang="en-US" sz="1400" dirty="0">
                <a:solidFill>
                  <a:srgbClr val="6C7A76"/>
                </a:solidFill>
                <a:latin typeface="Verdana"/>
                <a:cs typeface="Verdana"/>
              </a:rPr>
              <a:t>Headline 3 – 14 Pt Verdana</a:t>
            </a:r>
          </a:p>
          <a:p>
            <a:pPr>
              <a:defRPr/>
            </a:pPr>
            <a:r>
              <a:rPr lang="en-US" sz="1400" dirty="0">
                <a:solidFill>
                  <a:srgbClr val="6C7A76"/>
                </a:solidFill>
                <a:latin typeface="Verdana"/>
                <a:cs typeface="Verdana"/>
              </a:rPr>
              <a:t>Body Copy Large – 14/20 Pt Verdana</a:t>
            </a:r>
          </a:p>
          <a:p>
            <a:pPr>
              <a:defRPr/>
            </a:pPr>
            <a:r>
              <a:rPr lang="en-US" sz="1400" dirty="0">
                <a:solidFill>
                  <a:srgbClr val="6C7A76"/>
                </a:solidFill>
                <a:latin typeface="Verdana"/>
                <a:cs typeface="Verdana"/>
              </a:rPr>
              <a:t>Body Copy – 11/16 Pt Verdana</a:t>
            </a:r>
          </a:p>
        </p:txBody>
      </p:sp>
      <p:sp>
        <p:nvSpPr>
          <p:cNvPr id="15" name="TextBox 14"/>
          <p:cNvSpPr txBox="1"/>
          <p:nvPr userDrawn="1"/>
        </p:nvSpPr>
        <p:spPr>
          <a:xfrm>
            <a:off x="381000" y="304800"/>
            <a:ext cx="3865563" cy="523875"/>
          </a:xfrm>
          <a:prstGeom prst="rect">
            <a:avLst/>
          </a:prstGeom>
          <a:noFill/>
        </p:spPr>
        <p:txBody>
          <a:bodyPr wrap="none">
            <a:spAutoFit/>
          </a:bodyPr>
          <a:lstStyle/>
          <a:p>
            <a:pPr>
              <a:defRPr/>
            </a:pPr>
            <a:r>
              <a:rPr lang="en-US" sz="2800" dirty="0">
                <a:solidFill>
                  <a:schemeClr val="tx2"/>
                </a:solidFill>
                <a:latin typeface="Verdana" pitchFamily="34" charset="0"/>
              </a:rPr>
              <a:t>Ecova Color Scheme</a:t>
            </a:r>
          </a:p>
        </p:txBody>
      </p:sp>
      <p:sp>
        <p:nvSpPr>
          <p:cNvPr id="16" name="Rectangle 15"/>
          <p:cNvSpPr/>
          <p:nvPr userDrawn="1"/>
        </p:nvSpPr>
        <p:spPr>
          <a:xfrm>
            <a:off x="428625" y="3276600"/>
            <a:ext cx="1323975" cy="1371600"/>
          </a:xfrm>
          <a:prstGeom prst="rect">
            <a:avLst/>
          </a:prstGeom>
          <a:solidFill>
            <a:schemeClr val="bg2"/>
          </a:solidFill>
        </p:spPr>
        <p:style>
          <a:lnRef idx="2">
            <a:schemeClr val="accent3"/>
          </a:lnRef>
          <a:fillRef idx="1">
            <a:schemeClr val="lt1"/>
          </a:fillRef>
          <a:effectRef idx="0">
            <a:schemeClr val="accent3"/>
          </a:effectRef>
          <a:fontRef idx="minor">
            <a:schemeClr val="dk1"/>
          </a:fontRef>
        </p:style>
        <p:txBody>
          <a:bodyPr anchor="ctr"/>
          <a:lstStyle/>
          <a:p>
            <a:pPr algn="ctr">
              <a:defRPr/>
            </a:pPr>
            <a:endParaRPr lang="en-US" dirty="0"/>
          </a:p>
        </p:txBody>
      </p:sp>
      <p:sp>
        <p:nvSpPr>
          <p:cNvPr id="17" name="TextBox 16"/>
          <p:cNvSpPr txBox="1"/>
          <p:nvPr userDrawn="1"/>
        </p:nvSpPr>
        <p:spPr>
          <a:xfrm>
            <a:off x="428625" y="3810000"/>
            <a:ext cx="1219200" cy="246063"/>
          </a:xfrm>
          <a:prstGeom prst="rect">
            <a:avLst/>
          </a:prstGeom>
          <a:noFill/>
        </p:spPr>
        <p:txBody>
          <a:bodyPr>
            <a:spAutoFit/>
          </a:bodyPr>
          <a:lstStyle/>
          <a:p>
            <a:pPr algn="ctr">
              <a:defRPr/>
            </a:pPr>
            <a:r>
              <a:rPr lang="en-US" sz="1000" dirty="0">
                <a:solidFill>
                  <a:schemeClr val="bg1"/>
                </a:solidFill>
                <a:latin typeface="Verdana"/>
                <a:cs typeface="Verdana"/>
              </a:rPr>
              <a:t>108/81/113</a:t>
            </a:r>
          </a:p>
        </p:txBody>
      </p:sp>
      <p:sp>
        <p:nvSpPr>
          <p:cNvPr id="18" name="Rectangle 17"/>
          <p:cNvSpPr/>
          <p:nvPr userDrawn="1"/>
        </p:nvSpPr>
        <p:spPr>
          <a:xfrm>
            <a:off x="1876425" y="3276600"/>
            <a:ext cx="1323975" cy="1371600"/>
          </a:xfrm>
          <a:prstGeom prst="rect">
            <a:avLst/>
          </a:prstGeom>
          <a:solidFill>
            <a:schemeClr val="accent5"/>
          </a:solidFill>
        </p:spPr>
        <p:style>
          <a:lnRef idx="2">
            <a:schemeClr val="accent3"/>
          </a:lnRef>
          <a:fillRef idx="1">
            <a:schemeClr val="lt1"/>
          </a:fillRef>
          <a:effectRef idx="0">
            <a:schemeClr val="accent3"/>
          </a:effectRef>
          <a:fontRef idx="minor">
            <a:schemeClr val="dk1"/>
          </a:fontRef>
        </p:style>
        <p:txBody>
          <a:bodyPr anchor="ctr"/>
          <a:lstStyle/>
          <a:p>
            <a:pPr algn="ctr">
              <a:defRPr/>
            </a:pPr>
            <a:endParaRPr lang="en-US" dirty="0"/>
          </a:p>
        </p:txBody>
      </p:sp>
      <p:sp>
        <p:nvSpPr>
          <p:cNvPr id="19" name="TextBox 18"/>
          <p:cNvSpPr txBox="1"/>
          <p:nvPr userDrawn="1"/>
        </p:nvSpPr>
        <p:spPr>
          <a:xfrm>
            <a:off x="1876425" y="3810000"/>
            <a:ext cx="1219200" cy="246063"/>
          </a:xfrm>
          <a:prstGeom prst="rect">
            <a:avLst/>
          </a:prstGeom>
          <a:noFill/>
        </p:spPr>
        <p:txBody>
          <a:bodyPr>
            <a:spAutoFit/>
          </a:bodyPr>
          <a:lstStyle/>
          <a:p>
            <a:pPr algn="ctr">
              <a:defRPr/>
            </a:pPr>
            <a:r>
              <a:rPr lang="en-US" sz="1000" dirty="0">
                <a:solidFill>
                  <a:schemeClr val="bg1"/>
                </a:solidFill>
                <a:latin typeface="Verdana"/>
                <a:cs typeface="Verdana"/>
              </a:rPr>
              <a:t>79/83/74</a:t>
            </a:r>
          </a:p>
        </p:txBody>
      </p:sp>
      <p:sp>
        <p:nvSpPr>
          <p:cNvPr id="20" name="Rectangle 19"/>
          <p:cNvSpPr/>
          <p:nvPr userDrawn="1"/>
        </p:nvSpPr>
        <p:spPr>
          <a:xfrm>
            <a:off x="3352800" y="3276600"/>
            <a:ext cx="1247775" cy="1371600"/>
          </a:xfrm>
          <a:prstGeom prst="rect">
            <a:avLst/>
          </a:prstGeom>
          <a:solidFill>
            <a:schemeClr val="accent6"/>
          </a:solidFill>
        </p:spPr>
        <p:style>
          <a:lnRef idx="2">
            <a:schemeClr val="accent3"/>
          </a:lnRef>
          <a:fillRef idx="1">
            <a:schemeClr val="lt1"/>
          </a:fillRef>
          <a:effectRef idx="0">
            <a:schemeClr val="accent3"/>
          </a:effectRef>
          <a:fontRef idx="minor">
            <a:schemeClr val="dk1"/>
          </a:fontRef>
        </p:style>
        <p:txBody>
          <a:bodyPr anchor="ctr"/>
          <a:lstStyle/>
          <a:p>
            <a:pPr algn="ctr">
              <a:defRPr/>
            </a:pPr>
            <a:endParaRPr lang="en-US" dirty="0"/>
          </a:p>
        </p:txBody>
      </p:sp>
      <p:sp>
        <p:nvSpPr>
          <p:cNvPr id="21" name="TextBox 20"/>
          <p:cNvSpPr txBox="1"/>
          <p:nvPr userDrawn="1"/>
        </p:nvSpPr>
        <p:spPr>
          <a:xfrm>
            <a:off x="3317875" y="3810000"/>
            <a:ext cx="1081088" cy="246063"/>
          </a:xfrm>
          <a:prstGeom prst="rect">
            <a:avLst/>
          </a:prstGeom>
          <a:noFill/>
        </p:spPr>
        <p:txBody>
          <a:bodyPr>
            <a:spAutoFit/>
          </a:bodyPr>
          <a:lstStyle/>
          <a:p>
            <a:pPr algn="ctr">
              <a:defRPr/>
            </a:pPr>
            <a:r>
              <a:rPr lang="en-US" sz="1000" dirty="0">
                <a:solidFill>
                  <a:schemeClr val="bg1"/>
                </a:solidFill>
                <a:latin typeface="Verdana"/>
                <a:cs typeface="Verdana"/>
              </a:rPr>
              <a:t>16/126/145</a:t>
            </a:r>
          </a:p>
        </p:txBody>
      </p:sp>
      <p:sp>
        <p:nvSpPr>
          <p:cNvPr id="22" name="Rectangle 21"/>
          <p:cNvSpPr/>
          <p:nvPr userDrawn="1"/>
        </p:nvSpPr>
        <p:spPr>
          <a:xfrm>
            <a:off x="4800600" y="3276600"/>
            <a:ext cx="1219200" cy="1371600"/>
          </a:xfrm>
          <a:prstGeom prst="rect">
            <a:avLst/>
          </a:prstGeom>
          <a:solidFill>
            <a:srgbClr val="4C3022"/>
          </a:solidFill>
        </p:spPr>
        <p:style>
          <a:lnRef idx="2">
            <a:schemeClr val="accent3"/>
          </a:lnRef>
          <a:fillRef idx="1">
            <a:schemeClr val="lt1"/>
          </a:fillRef>
          <a:effectRef idx="0">
            <a:schemeClr val="accent3"/>
          </a:effectRef>
          <a:fontRef idx="minor">
            <a:schemeClr val="dk1"/>
          </a:fontRef>
        </p:style>
        <p:txBody>
          <a:bodyPr anchor="ctr"/>
          <a:lstStyle/>
          <a:p>
            <a:pPr algn="ctr">
              <a:defRPr/>
            </a:pPr>
            <a:endParaRPr lang="en-US" dirty="0"/>
          </a:p>
        </p:txBody>
      </p:sp>
      <p:sp>
        <p:nvSpPr>
          <p:cNvPr id="23" name="TextBox 22"/>
          <p:cNvSpPr txBox="1"/>
          <p:nvPr userDrawn="1"/>
        </p:nvSpPr>
        <p:spPr>
          <a:xfrm>
            <a:off x="4765675" y="3810000"/>
            <a:ext cx="1254125" cy="246063"/>
          </a:xfrm>
          <a:prstGeom prst="rect">
            <a:avLst/>
          </a:prstGeom>
          <a:noFill/>
        </p:spPr>
        <p:txBody>
          <a:bodyPr>
            <a:spAutoFit/>
          </a:bodyPr>
          <a:lstStyle/>
          <a:p>
            <a:pPr algn="ctr">
              <a:defRPr/>
            </a:pPr>
            <a:r>
              <a:rPr lang="en-US" sz="1000" dirty="0">
                <a:solidFill>
                  <a:schemeClr val="bg1"/>
                </a:solidFill>
                <a:latin typeface="Verdana"/>
                <a:cs typeface="Verdana"/>
              </a:rPr>
              <a:t>76/48/34</a:t>
            </a:r>
          </a:p>
        </p:txBody>
      </p:sp>
      <p:sp>
        <p:nvSpPr>
          <p:cNvPr id="24" name="TextBox 23"/>
          <p:cNvSpPr txBox="1"/>
          <p:nvPr userDrawn="1"/>
        </p:nvSpPr>
        <p:spPr>
          <a:xfrm>
            <a:off x="381000" y="990600"/>
            <a:ext cx="1711325" cy="369888"/>
          </a:xfrm>
          <a:prstGeom prst="rect">
            <a:avLst/>
          </a:prstGeom>
          <a:noFill/>
        </p:spPr>
        <p:txBody>
          <a:bodyPr wrap="none">
            <a:spAutoFit/>
          </a:bodyPr>
          <a:lstStyle/>
          <a:p>
            <a:pPr>
              <a:defRPr/>
            </a:pPr>
            <a:r>
              <a:rPr lang="en-US" dirty="0">
                <a:solidFill>
                  <a:schemeClr val="tx2"/>
                </a:solidFill>
              </a:rPr>
              <a:t>Primary Colors</a:t>
            </a:r>
          </a:p>
        </p:txBody>
      </p:sp>
      <p:sp>
        <p:nvSpPr>
          <p:cNvPr id="25" name="TextBox 24"/>
          <p:cNvSpPr txBox="1"/>
          <p:nvPr userDrawn="1"/>
        </p:nvSpPr>
        <p:spPr>
          <a:xfrm>
            <a:off x="381000" y="2895600"/>
            <a:ext cx="4403725" cy="369888"/>
          </a:xfrm>
          <a:prstGeom prst="rect">
            <a:avLst/>
          </a:prstGeom>
          <a:noFill/>
        </p:spPr>
        <p:txBody>
          <a:bodyPr wrap="none">
            <a:spAutoFit/>
          </a:bodyPr>
          <a:lstStyle/>
          <a:p>
            <a:pPr>
              <a:defRPr/>
            </a:pPr>
            <a:r>
              <a:rPr lang="en-US" dirty="0">
                <a:solidFill>
                  <a:schemeClr val="tx2"/>
                </a:solidFill>
              </a:rPr>
              <a:t>Secondary Colors (for extended charting)</a:t>
            </a:r>
          </a:p>
        </p:txBody>
      </p:sp>
      <p:cxnSp>
        <p:nvCxnSpPr>
          <p:cNvPr id="26" name="Straight Connector 25"/>
          <p:cNvCxnSpPr/>
          <p:nvPr userDrawn="1"/>
        </p:nvCxnSpPr>
        <p:spPr>
          <a:xfrm>
            <a:off x="381000" y="838200"/>
            <a:ext cx="8382000" cy="0"/>
          </a:xfrm>
          <a:prstGeom prst="line">
            <a:avLst/>
          </a:prstGeom>
          <a:ln w="3175" cmpd="sng">
            <a:solidFill>
              <a:schemeClr val="accent5"/>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hart Instructions">
    <p:spTree>
      <p:nvGrpSpPr>
        <p:cNvPr id="1" name=""/>
        <p:cNvGrpSpPr/>
        <p:nvPr/>
      </p:nvGrpSpPr>
      <p:grpSpPr>
        <a:xfrm>
          <a:off x="0" y="0"/>
          <a:ext cx="0" cy="0"/>
          <a:chOff x="0" y="0"/>
          <a:chExt cx="0" cy="0"/>
        </a:xfrm>
      </p:grpSpPr>
      <p:graphicFrame>
        <p:nvGraphicFramePr>
          <p:cNvPr id="2" name="Chart 7"/>
          <p:cNvGraphicFramePr>
            <a:graphicFrameLocks/>
          </p:cNvGraphicFramePr>
          <p:nvPr/>
        </p:nvGraphicFramePr>
        <p:xfrm>
          <a:off x="330200" y="1016000"/>
          <a:ext cx="4826000" cy="3302000"/>
        </p:xfrm>
        <a:graphic>
          <a:graphicData uri="http://schemas.openxmlformats.org/presentationml/2006/ole">
            <p:oleObj spid="_x0000_s44034" r:id="rId3" imgW="4828450" imgH="3298222" progId="Excel.Sheet.8">
              <p:embed/>
            </p:oleObj>
          </a:graphicData>
        </a:graphic>
      </p:graphicFrame>
      <p:sp>
        <p:nvSpPr>
          <p:cNvPr id="3" name="TextBox 2"/>
          <p:cNvSpPr txBox="1"/>
          <p:nvPr userDrawn="1"/>
        </p:nvSpPr>
        <p:spPr>
          <a:xfrm>
            <a:off x="381000" y="304800"/>
            <a:ext cx="5192713" cy="523875"/>
          </a:xfrm>
          <a:prstGeom prst="rect">
            <a:avLst/>
          </a:prstGeom>
          <a:noFill/>
        </p:spPr>
        <p:txBody>
          <a:bodyPr wrap="none">
            <a:spAutoFit/>
          </a:bodyPr>
          <a:lstStyle/>
          <a:p>
            <a:pPr>
              <a:defRPr/>
            </a:pPr>
            <a:r>
              <a:rPr lang="en-US" sz="2800" dirty="0">
                <a:solidFill>
                  <a:srgbClr val="00597A"/>
                </a:solidFill>
                <a:latin typeface="Verdana" pitchFamily="34" charset="0"/>
              </a:rPr>
              <a:t>Chart Insertion Instructions</a:t>
            </a:r>
          </a:p>
        </p:txBody>
      </p:sp>
      <p:sp>
        <p:nvSpPr>
          <p:cNvPr id="4" name="TextBox 3"/>
          <p:cNvSpPr txBox="1"/>
          <p:nvPr userDrawn="1"/>
        </p:nvSpPr>
        <p:spPr>
          <a:xfrm>
            <a:off x="5105400" y="1300163"/>
            <a:ext cx="3657600" cy="2586037"/>
          </a:xfrm>
          <a:prstGeom prst="rect">
            <a:avLst/>
          </a:prstGeom>
          <a:noFill/>
        </p:spPr>
        <p:txBody>
          <a:bodyPr>
            <a:spAutoFit/>
          </a:bodyPr>
          <a:lstStyle/>
          <a:p>
            <a:pPr>
              <a:defRPr/>
            </a:pPr>
            <a:r>
              <a:rPr lang="en-US" dirty="0"/>
              <a:t>Only copy and paste from Excel if you want to maintain a connection to the original data.</a:t>
            </a:r>
          </a:p>
          <a:p>
            <a:pPr>
              <a:defRPr/>
            </a:pPr>
            <a:endParaRPr lang="en-US" dirty="0"/>
          </a:p>
          <a:p>
            <a:pPr>
              <a:defRPr/>
            </a:pPr>
            <a:r>
              <a:rPr lang="en-US" dirty="0"/>
              <a:t>Otherwise insert a chart inside PowerPoint, and then copy the data into it, or copy the chart from the assets pages and add the data.</a:t>
            </a:r>
          </a:p>
        </p:txBody>
      </p:sp>
      <p:sp>
        <p:nvSpPr>
          <p:cNvPr id="5" name="TextBox 4"/>
          <p:cNvSpPr txBox="1"/>
          <p:nvPr userDrawn="1"/>
        </p:nvSpPr>
        <p:spPr>
          <a:xfrm>
            <a:off x="457200" y="4216400"/>
            <a:ext cx="8382000" cy="2032000"/>
          </a:xfrm>
          <a:prstGeom prst="rect">
            <a:avLst/>
          </a:prstGeom>
          <a:noFill/>
        </p:spPr>
        <p:txBody>
          <a:bodyPr>
            <a:spAutoFit/>
          </a:bodyPr>
          <a:lstStyle/>
          <a:p>
            <a:pPr>
              <a:defRPr/>
            </a:pPr>
            <a:r>
              <a:rPr lang="en-US" dirty="0"/>
              <a:t>The easiest way to get to the data page is to right click the chart and choose ‘Edit Data…’ You can grab the bottom right of the blue box to change the dimensions. After getting to the data page, you can copy your data into the table including the headers.</a:t>
            </a:r>
          </a:p>
          <a:p>
            <a:pPr>
              <a:defRPr/>
            </a:pPr>
            <a:endParaRPr lang="en-US" dirty="0"/>
          </a:p>
          <a:p>
            <a:pPr>
              <a:defRPr/>
            </a:pPr>
            <a:r>
              <a:rPr lang="en-US" dirty="0"/>
              <a:t>Use the Chart Tools in the ribbon bar to adjust the chart as needed. If you chart does not use the standard colors, right click it and choose ‘Reset to Match Style’.</a:t>
            </a:r>
          </a:p>
        </p:txBody>
      </p:sp>
      <p:cxnSp>
        <p:nvCxnSpPr>
          <p:cNvPr id="6" name="Straight Connector 5"/>
          <p:cNvCxnSpPr/>
          <p:nvPr userDrawn="1"/>
        </p:nvCxnSpPr>
        <p:spPr>
          <a:xfrm>
            <a:off x="381000" y="838200"/>
            <a:ext cx="8382000" cy="0"/>
          </a:xfrm>
          <a:prstGeom prst="line">
            <a:avLst/>
          </a:prstGeom>
          <a:ln w="3175" cmpd="sng">
            <a:solidFill>
              <a:schemeClr val="accent5"/>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5.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image" Target="../media/image3.png"/><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image" Target="../media/image5.png"/><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theme" Target="../theme/theme3.xml"/><Relationship Id="rId5" Type="http://schemas.openxmlformats.org/officeDocument/2006/relationships/slideLayout" Target="../slideLayouts/slideLayout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6.xml"/><Relationship Id="rId1" Type="http://schemas.openxmlformats.org/officeDocument/2006/relationships/slideLayout" Target="../slideLayouts/slideLayout15.xml"/><Relationship Id="rId5" Type="http://schemas.openxmlformats.org/officeDocument/2006/relationships/image" Target="../media/image3.png"/><Relationship Id="rId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098" name="Picture 2"/>
          <p:cNvPicPr>
            <a:picLocks noChangeAspect="1"/>
          </p:cNvPicPr>
          <p:nvPr userDrawn="1"/>
        </p:nvPicPr>
        <p:blipFill>
          <a:blip r:embed="rId3" cstate="print"/>
          <a:srcRect/>
          <a:stretch>
            <a:fillRect/>
          </a:stretch>
        </p:blipFill>
        <p:spPr bwMode="auto">
          <a:xfrm>
            <a:off x="-9525" y="1588"/>
            <a:ext cx="9153525" cy="6856412"/>
          </a:xfrm>
          <a:prstGeom prst="rect">
            <a:avLst/>
          </a:prstGeom>
          <a:noFill/>
          <a:ln w="9525">
            <a:noFill/>
            <a:miter lim="800000"/>
            <a:headEnd/>
            <a:tailEnd/>
          </a:ln>
        </p:spPr>
      </p:pic>
      <p:sp>
        <p:nvSpPr>
          <p:cNvPr id="13" name="Rectangle 12"/>
          <p:cNvSpPr/>
          <p:nvPr userDrawn="1"/>
        </p:nvSpPr>
        <p:spPr>
          <a:xfrm>
            <a:off x="647700" y="0"/>
            <a:ext cx="7831138" cy="62230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pic>
        <p:nvPicPr>
          <p:cNvPr id="4100" name="Picture 17" descr="see_save_sustain.jpg"/>
          <p:cNvPicPr>
            <a:picLocks noChangeAspect="1"/>
          </p:cNvPicPr>
          <p:nvPr userDrawn="1"/>
        </p:nvPicPr>
        <p:blipFill>
          <a:blip r:embed="rId4" cstate="print"/>
          <a:srcRect/>
          <a:stretch>
            <a:fillRect/>
          </a:stretch>
        </p:blipFill>
        <p:spPr bwMode="auto">
          <a:xfrm>
            <a:off x="5257800" y="4572000"/>
            <a:ext cx="2743200" cy="571500"/>
          </a:xfrm>
          <a:prstGeom prst="rect">
            <a:avLst/>
          </a:prstGeom>
          <a:noFill/>
          <a:ln w="9525">
            <a:noFill/>
            <a:miter lim="800000"/>
            <a:headEnd/>
            <a:tailEnd/>
          </a:ln>
        </p:spPr>
      </p:pic>
      <p:pic>
        <p:nvPicPr>
          <p:cNvPr id="4101" name="Picture 10" descr="ecova_Logo_RGB.png"/>
          <p:cNvPicPr>
            <a:picLocks noChangeAspect="1"/>
          </p:cNvPicPr>
          <p:nvPr userDrawn="1"/>
        </p:nvPicPr>
        <p:blipFill>
          <a:blip r:embed="rId5" cstate="print"/>
          <a:srcRect/>
          <a:stretch>
            <a:fillRect/>
          </a:stretch>
        </p:blipFill>
        <p:spPr bwMode="auto">
          <a:xfrm>
            <a:off x="914400" y="508000"/>
            <a:ext cx="1524000" cy="341313"/>
          </a:xfrm>
          <a:prstGeom prst="rect">
            <a:avLst/>
          </a:prstGeom>
          <a:noFill/>
          <a:ln w="9525">
            <a:noFill/>
            <a:miter lim="800000"/>
            <a:headEnd/>
            <a:tailEnd/>
          </a:ln>
        </p:spPr>
      </p:pic>
      <p:sp>
        <p:nvSpPr>
          <p:cNvPr id="2" name="TextBox 1"/>
          <p:cNvSpPr txBox="1"/>
          <p:nvPr userDrawn="1"/>
        </p:nvSpPr>
        <p:spPr>
          <a:xfrm>
            <a:off x="2667000" y="638175"/>
            <a:ext cx="3046413" cy="246063"/>
          </a:xfrm>
          <a:prstGeom prst="rect">
            <a:avLst/>
          </a:prstGeom>
          <a:noFill/>
        </p:spPr>
        <p:txBody>
          <a:bodyPr wrap="none">
            <a:spAutoFit/>
          </a:bodyPr>
          <a:lstStyle/>
          <a:p>
            <a:pPr>
              <a:defRPr/>
            </a:pPr>
            <a:r>
              <a:rPr lang="en-US" sz="1000" dirty="0">
                <a:latin typeface="Verdana"/>
                <a:cs typeface="Verdana"/>
              </a:rPr>
              <a:t>total energy and sustainability management</a:t>
            </a:r>
          </a:p>
        </p:txBody>
      </p:sp>
    </p:spTree>
  </p:cSld>
  <p:clrMap bg1="lt1" tx1="dk1" bg2="lt2" tx2="dk2" accent1="accent1" accent2="accent2" accent3="accent3" accent4="accent4" accent5="accent5" accent6="accent6" hlink="hlink" folHlink="folHlink"/>
  <p:sldLayoutIdLst>
    <p:sldLayoutId id="2147483982" r:id="rId1"/>
  </p:sldLayoutIdLst>
  <p:hf hdr="0" ftr="0" dt="0"/>
  <p:txStyles>
    <p:titleStyle>
      <a:lvl1pPr algn="ctr" rtl="0" eaLnBrk="0" fontAlgn="base" hangingPunct="0">
        <a:spcBef>
          <a:spcPct val="0"/>
        </a:spcBef>
        <a:spcAft>
          <a:spcPct val="0"/>
        </a:spcAft>
        <a:defRPr sz="3200">
          <a:solidFill>
            <a:schemeClr val="accent2"/>
          </a:solidFill>
          <a:latin typeface="+mj-lt"/>
          <a:ea typeface="+mj-ea"/>
          <a:cs typeface="+mj-cs"/>
        </a:defRPr>
      </a:lvl1pPr>
      <a:lvl2pPr algn="ctr" rtl="0" eaLnBrk="0" fontAlgn="base" hangingPunct="0">
        <a:spcBef>
          <a:spcPct val="0"/>
        </a:spcBef>
        <a:spcAft>
          <a:spcPct val="0"/>
        </a:spcAft>
        <a:defRPr sz="3200">
          <a:solidFill>
            <a:schemeClr val="accent2"/>
          </a:solidFill>
          <a:latin typeface="Arial" charset="0"/>
        </a:defRPr>
      </a:lvl2pPr>
      <a:lvl3pPr algn="ctr" rtl="0" eaLnBrk="0" fontAlgn="base" hangingPunct="0">
        <a:spcBef>
          <a:spcPct val="0"/>
        </a:spcBef>
        <a:spcAft>
          <a:spcPct val="0"/>
        </a:spcAft>
        <a:defRPr sz="3200">
          <a:solidFill>
            <a:schemeClr val="accent2"/>
          </a:solidFill>
          <a:latin typeface="Arial" charset="0"/>
        </a:defRPr>
      </a:lvl3pPr>
      <a:lvl4pPr algn="ctr" rtl="0" eaLnBrk="0" fontAlgn="base" hangingPunct="0">
        <a:spcBef>
          <a:spcPct val="0"/>
        </a:spcBef>
        <a:spcAft>
          <a:spcPct val="0"/>
        </a:spcAft>
        <a:defRPr sz="3200">
          <a:solidFill>
            <a:schemeClr val="accent2"/>
          </a:solidFill>
          <a:latin typeface="Arial" charset="0"/>
        </a:defRPr>
      </a:lvl4pPr>
      <a:lvl5pPr algn="ctr" rtl="0" eaLnBrk="0" fontAlgn="base" hangingPunct="0">
        <a:spcBef>
          <a:spcPct val="0"/>
        </a:spcBef>
        <a:spcAft>
          <a:spcPct val="0"/>
        </a:spcAft>
        <a:defRPr sz="3200">
          <a:solidFill>
            <a:schemeClr val="accent2"/>
          </a:solidFill>
          <a:latin typeface="Arial" charset="0"/>
        </a:defRPr>
      </a:lvl5pPr>
      <a:lvl6pPr marL="457200" algn="ctr" rtl="0" fontAlgn="base">
        <a:spcBef>
          <a:spcPct val="0"/>
        </a:spcBef>
        <a:spcAft>
          <a:spcPct val="0"/>
        </a:spcAft>
        <a:defRPr sz="3200">
          <a:solidFill>
            <a:schemeClr val="accent2"/>
          </a:solidFill>
          <a:latin typeface="Arial" charset="0"/>
        </a:defRPr>
      </a:lvl6pPr>
      <a:lvl7pPr marL="914400" algn="ctr" rtl="0" fontAlgn="base">
        <a:spcBef>
          <a:spcPct val="0"/>
        </a:spcBef>
        <a:spcAft>
          <a:spcPct val="0"/>
        </a:spcAft>
        <a:defRPr sz="3200">
          <a:solidFill>
            <a:schemeClr val="accent2"/>
          </a:solidFill>
          <a:latin typeface="Arial" charset="0"/>
        </a:defRPr>
      </a:lvl7pPr>
      <a:lvl8pPr marL="1371600" algn="ctr" rtl="0" fontAlgn="base">
        <a:spcBef>
          <a:spcPct val="0"/>
        </a:spcBef>
        <a:spcAft>
          <a:spcPct val="0"/>
        </a:spcAft>
        <a:defRPr sz="3200">
          <a:solidFill>
            <a:schemeClr val="accent2"/>
          </a:solidFill>
          <a:latin typeface="Arial" charset="0"/>
        </a:defRPr>
      </a:lvl8pPr>
      <a:lvl9pPr marL="1828800" algn="ctr" rtl="0" fontAlgn="base">
        <a:spcBef>
          <a:spcPct val="0"/>
        </a:spcBef>
        <a:spcAft>
          <a:spcPct val="0"/>
        </a:spcAft>
        <a:defRPr sz="3200">
          <a:solidFill>
            <a:schemeClr val="accent2"/>
          </a:solidFill>
          <a:latin typeface="Arial" charset="0"/>
        </a:defRPr>
      </a:lvl9pPr>
    </p:titleStyle>
    <p:bodyStyle>
      <a:lvl1pPr marL="342900" indent="-342900" algn="l" rtl="0" eaLnBrk="0" fontAlgn="base" hangingPunct="0">
        <a:spcBef>
          <a:spcPct val="20000"/>
        </a:spcBef>
        <a:spcAft>
          <a:spcPct val="0"/>
        </a:spcAft>
        <a:buChar char="•"/>
        <a:defRPr sz="2000">
          <a:solidFill>
            <a:schemeClr val="bg2"/>
          </a:solidFill>
          <a:latin typeface="+mn-lt"/>
          <a:ea typeface="+mn-ea"/>
          <a:cs typeface="+mn-cs"/>
        </a:defRPr>
      </a:lvl1pPr>
      <a:lvl2pPr marL="742950" indent="-285750" algn="l" rtl="0" eaLnBrk="0" fontAlgn="base" hangingPunct="0">
        <a:spcBef>
          <a:spcPct val="20000"/>
        </a:spcBef>
        <a:spcAft>
          <a:spcPct val="0"/>
        </a:spcAft>
        <a:buChar char="–"/>
        <a:defRPr sz="1600">
          <a:solidFill>
            <a:schemeClr val="bg2"/>
          </a:solidFill>
          <a:latin typeface="+mn-lt"/>
        </a:defRPr>
      </a:lvl2pPr>
      <a:lvl3pPr marL="1143000" indent="-228600" algn="l" rtl="0" eaLnBrk="0" fontAlgn="base" hangingPunct="0">
        <a:spcBef>
          <a:spcPct val="20000"/>
        </a:spcBef>
        <a:spcAft>
          <a:spcPct val="0"/>
        </a:spcAft>
        <a:buChar char="•"/>
        <a:defRPr sz="1400">
          <a:solidFill>
            <a:schemeClr val="bg2"/>
          </a:solidFill>
          <a:latin typeface="+mn-lt"/>
        </a:defRPr>
      </a:lvl3pPr>
      <a:lvl4pPr marL="1600200" indent="-228600" algn="l" rtl="0" eaLnBrk="0" fontAlgn="base" hangingPunct="0">
        <a:spcBef>
          <a:spcPct val="20000"/>
        </a:spcBef>
        <a:spcAft>
          <a:spcPct val="0"/>
        </a:spcAft>
        <a:buChar char="–"/>
        <a:defRPr sz="1200">
          <a:solidFill>
            <a:schemeClr val="bg2"/>
          </a:solidFill>
          <a:latin typeface="+mn-lt"/>
        </a:defRPr>
      </a:lvl4pPr>
      <a:lvl5pPr marL="2057400" indent="-228600" algn="l" rtl="0" eaLnBrk="0" fontAlgn="base" hangingPunct="0">
        <a:spcBef>
          <a:spcPct val="20000"/>
        </a:spcBef>
        <a:spcAft>
          <a:spcPct val="0"/>
        </a:spcAft>
        <a:buChar char="»"/>
        <a:defRPr sz="1000">
          <a:solidFill>
            <a:schemeClr val="bg2"/>
          </a:solidFill>
          <a:latin typeface="+mn-lt"/>
        </a:defRPr>
      </a:lvl5pPr>
      <a:lvl6pPr marL="2514600" indent="-228600" algn="l" rtl="0" fontAlgn="base">
        <a:spcBef>
          <a:spcPct val="20000"/>
        </a:spcBef>
        <a:spcAft>
          <a:spcPct val="0"/>
        </a:spcAft>
        <a:buChar char="»"/>
        <a:defRPr sz="1000">
          <a:solidFill>
            <a:schemeClr val="bg2"/>
          </a:solidFill>
          <a:latin typeface="+mn-lt"/>
        </a:defRPr>
      </a:lvl6pPr>
      <a:lvl7pPr marL="2971800" indent="-228600" algn="l" rtl="0" fontAlgn="base">
        <a:spcBef>
          <a:spcPct val="20000"/>
        </a:spcBef>
        <a:spcAft>
          <a:spcPct val="0"/>
        </a:spcAft>
        <a:buChar char="»"/>
        <a:defRPr sz="1000">
          <a:solidFill>
            <a:schemeClr val="bg2"/>
          </a:solidFill>
          <a:latin typeface="+mn-lt"/>
        </a:defRPr>
      </a:lvl7pPr>
      <a:lvl8pPr marL="3429000" indent="-228600" algn="l" rtl="0" fontAlgn="base">
        <a:spcBef>
          <a:spcPct val="20000"/>
        </a:spcBef>
        <a:spcAft>
          <a:spcPct val="0"/>
        </a:spcAft>
        <a:buChar char="»"/>
        <a:defRPr sz="1000">
          <a:solidFill>
            <a:schemeClr val="bg2"/>
          </a:solidFill>
          <a:latin typeface="+mn-lt"/>
        </a:defRPr>
      </a:lvl8pPr>
      <a:lvl9pPr marL="3886200" indent="-228600" algn="l" rtl="0" fontAlgn="base">
        <a:spcBef>
          <a:spcPct val="20000"/>
        </a:spcBef>
        <a:spcAft>
          <a:spcPct val="0"/>
        </a:spcAft>
        <a:buChar char="»"/>
        <a:defRPr sz="1000">
          <a:solidFill>
            <a:schemeClr val="bg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122" name="Picture 1"/>
          <p:cNvPicPr>
            <a:picLocks noChangeAspect="1"/>
          </p:cNvPicPr>
          <p:nvPr userDrawn="1"/>
        </p:nvPicPr>
        <p:blipFill>
          <a:blip r:embed="rId5" cstate="print"/>
          <a:srcRect/>
          <a:stretch>
            <a:fillRect/>
          </a:stretch>
        </p:blipFill>
        <p:spPr bwMode="auto">
          <a:xfrm>
            <a:off x="-9525" y="5359400"/>
            <a:ext cx="9153525" cy="1498600"/>
          </a:xfrm>
          <a:prstGeom prst="rect">
            <a:avLst/>
          </a:prstGeom>
          <a:noFill/>
          <a:ln w="9525">
            <a:noFill/>
            <a:miter lim="800000"/>
            <a:headEnd/>
            <a:tailEnd/>
          </a:ln>
        </p:spPr>
      </p:pic>
      <p:sp>
        <p:nvSpPr>
          <p:cNvPr id="8" name="Rectangle 6"/>
          <p:cNvSpPr txBox="1">
            <a:spLocks noChangeArrowheads="1"/>
          </p:cNvSpPr>
          <p:nvPr userDrawn="1"/>
        </p:nvSpPr>
        <p:spPr>
          <a:xfrm>
            <a:off x="8305800" y="6486525"/>
            <a:ext cx="685800" cy="323850"/>
          </a:xfrm>
          <a:prstGeom prst="rect">
            <a:avLst/>
          </a:prstGeom>
          <a:ln/>
        </p:spPr>
        <p:txBody>
          <a:bodyPr/>
          <a:lstStyle>
            <a:defPPr>
              <a:defRPr lang="en-US"/>
            </a:defPPr>
            <a:lvl1pPr algn="l" rtl="0" fontAlgn="base">
              <a:spcBef>
                <a:spcPct val="0"/>
              </a:spcBef>
              <a:spcAft>
                <a:spcPct val="0"/>
              </a:spcAft>
              <a:defRPr sz="1400" kern="1200">
                <a:solidFill>
                  <a:srgbClr val="00597A"/>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78F8CA02-11F3-4589-885B-C03AF63E460E}" type="slidenum">
              <a:rPr lang="en-US" smtClean="0"/>
              <a:pPr algn="r">
                <a:defRPr/>
              </a:pPr>
              <a:t>‹#›</a:t>
            </a:fld>
            <a:endParaRPr lang="en-US" dirty="0"/>
          </a:p>
        </p:txBody>
      </p:sp>
      <p:sp>
        <p:nvSpPr>
          <p:cNvPr id="7" name="Rectangle 6"/>
          <p:cNvSpPr/>
          <p:nvPr userDrawn="1"/>
        </p:nvSpPr>
        <p:spPr>
          <a:xfrm>
            <a:off x="-9525" y="0"/>
            <a:ext cx="9153525" cy="6227763"/>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5125" name="Picture 10" descr="ecova_Logo_RGB.png"/>
          <p:cNvPicPr>
            <a:picLocks noChangeAspect="1"/>
          </p:cNvPicPr>
          <p:nvPr userDrawn="1"/>
        </p:nvPicPr>
        <p:blipFill>
          <a:blip r:embed="rId6" cstate="print"/>
          <a:srcRect/>
          <a:stretch>
            <a:fillRect/>
          </a:stretch>
        </p:blipFill>
        <p:spPr bwMode="auto">
          <a:xfrm>
            <a:off x="381000" y="6400800"/>
            <a:ext cx="1371600" cy="306388"/>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983" r:id="rId1"/>
    <p:sldLayoutId id="2147483984" r:id="rId2"/>
    <p:sldLayoutId id="2147483985" r:id="rId3"/>
  </p:sldLayoutIdLst>
  <p:hf hdr="0" ftr="0" dt="0"/>
  <p:txStyles>
    <p:titleStyle>
      <a:lvl1pPr algn="r" rtl="0" eaLnBrk="0" fontAlgn="base" hangingPunct="0">
        <a:spcBef>
          <a:spcPct val="0"/>
        </a:spcBef>
        <a:spcAft>
          <a:spcPct val="0"/>
        </a:spcAft>
        <a:defRPr sz="2400" b="1">
          <a:solidFill>
            <a:srgbClr val="009DDF"/>
          </a:solidFill>
          <a:latin typeface="+mj-lt"/>
          <a:ea typeface="+mj-ea"/>
          <a:cs typeface="+mj-cs"/>
        </a:defRPr>
      </a:lvl1pPr>
      <a:lvl2pPr algn="r" rtl="0" eaLnBrk="0" fontAlgn="base" hangingPunct="0">
        <a:spcBef>
          <a:spcPct val="0"/>
        </a:spcBef>
        <a:spcAft>
          <a:spcPct val="0"/>
        </a:spcAft>
        <a:defRPr sz="2400" b="1">
          <a:solidFill>
            <a:srgbClr val="009DDF"/>
          </a:solidFill>
          <a:latin typeface="Arial" charset="0"/>
        </a:defRPr>
      </a:lvl2pPr>
      <a:lvl3pPr algn="r" rtl="0" eaLnBrk="0" fontAlgn="base" hangingPunct="0">
        <a:spcBef>
          <a:spcPct val="0"/>
        </a:spcBef>
        <a:spcAft>
          <a:spcPct val="0"/>
        </a:spcAft>
        <a:defRPr sz="2400" b="1">
          <a:solidFill>
            <a:srgbClr val="009DDF"/>
          </a:solidFill>
          <a:latin typeface="Arial" charset="0"/>
        </a:defRPr>
      </a:lvl3pPr>
      <a:lvl4pPr algn="r" rtl="0" eaLnBrk="0" fontAlgn="base" hangingPunct="0">
        <a:spcBef>
          <a:spcPct val="0"/>
        </a:spcBef>
        <a:spcAft>
          <a:spcPct val="0"/>
        </a:spcAft>
        <a:defRPr sz="2400" b="1">
          <a:solidFill>
            <a:srgbClr val="009DDF"/>
          </a:solidFill>
          <a:latin typeface="Arial" charset="0"/>
        </a:defRPr>
      </a:lvl4pPr>
      <a:lvl5pPr algn="r" rtl="0" eaLnBrk="0" fontAlgn="base" hangingPunct="0">
        <a:spcBef>
          <a:spcPct val="0"/>
        </a:spcBef>
        <a:spcAft>
          <a:spcPct val="0"/>
        </a:spcAft>
        <a:defRPr sz="2400" b="1">
          <a:solidFill>
            <a:srgbClr val="009DDF"/>
          </a:solidFill>
          <a:latin typeface="Arial" charset="0"/>
        </a:defRPr>
      </a:lvl5pPr>
      <a:lvl6pPr marL="457200" algn="r" rtl="0" fontAlgn="base">
        <a:spcBef>
          <a:spcPct val="0"/>
        </a:spcBef>
        <a:spcAft>
          <a:spcPct val="0"/>
        </a:spcAft>
        <a:defRPr sz="2400" b="1">
          <a:solidFill>
            <a:srgbClr val="009DDF"/>
          </a:solidFill>
          <a:latin typeface="Arial" charset="0"/>
        </a:defRPr>
      </a:lvl6pPr>
      <a:lvl7pPr marL="914400" algn="r" rtl="0" fontAlgn="base">
        <a:spcBef>
          <a:spcPct val="0"/>
        </a:spcBef>
        <a:spcAft>
          <a:spcPct val="0"/>
        </a:spcAft>
        <a:defRPr sz="2400" b="1">
          <a:solidFill>
            <a:srgbClr val="009DDF"/>
          </a:solidFill>
          <a:latin typeface="Arial" charset="0"/>
        </a:defRPr>
      </a:lvl7pPr>
      <a:lvl8pPr marL="1371600" algn="r" rtl="0" fontAlgn="base">
        <a:spcBef>
          <a:spcPct val="0"/>
        </a:spcBef>
        <a:spcAft>
          <a:spcPct val="0"/>
        </a:spcAft>
        <a:defRPr sz="2400" b="1">
          <a:solidFill>
            <a:srgbClr val="009DDF"/>
          </a:solidFill>
          <a:latin typeface="Arial" charset="0"/>
        </a:defRPr>
      </a:lvl8pPr>
      <a:lvl9pPr marL="1828800" algn="r" rtl="0" fontAlgn="base">
        <a:spcBef>
          <a:spcPct val="0"/>
        </a:spcBef>
        <a:spcAft>
          <a:spcPct val="0"/>
        </a:spcAft>
        <a:defRPr sz="2400" b="1">
          <a:solidFill>
            <a:srgbClr val="009DDF"/>
          </a:solidFill>
          <a:latin typeface="Arial" charset="0"/>
        </a:defRPr>
      </a:lvl9pPr>
    </p:titleStyle>
    <p:bodyStyle>
      <a:lvl1pPr marL="342900" indent="-342900" algn="l" rtl="0" eaLnBrk="0" fontAlgn="base" hangingPunct="0">
        <a:spcBef>
          <a:spcPct val="20000"/>
        </a:spcBef>
        <a:spcAft>
          <a:spcPct val="0"/>
        </a:spcAft>
        <a:buChar char="•"/>
        <a:defRPr sz="1600">
          <a:solidFill>
            <a:srgbClr val="76787B"/>
          </a:solidFill>
          <a:latin typeface="+mn-lt"/>
          <a:ea typeface="+mn-ea"/>
          <a:cs typeface="+mn-cs"/>
        </a:defRPr>
      </a:lvl1pPr>
      <a:lvl2pPr marL="742950" indent="-285750" algn="l" rtl="0" eaLnBrk="0" fontAlgn="base" hangingPunct="0">
        <a:spcBef>
          <a:spcPct val="20000"/>
        </a:spcBef>
        <a:spcAft>
          <a:spcPct val="0"/>
        </a:spcAft>
        <a:buClr>
          <a:srgbClr val="009DDF"/>
        </a:buClr>
        <a:buFont typeface="Arial" charset="0"/>
        <a:buChar char="▪"/>
        <a:defRPr sz="1600">
          <a:solidFill>
            <a:srgbClr val="76787B"/>
          </a:solidFill>
          <a:latin typeface="+mn-lt"/>
        </a:defRPr>
      </a:lvl2pPr>
      <a:lvl3pPr marL="1143000" indent="-228600" algn="l" rtl="0" eaLnBrk="0" fontAlgn="base" hangingPunct="0">
        <a:spcBef>
          <a:spcPct val="20000"/>
        </a:spcBef>
        <a:spcAft>
          <a:spcPct val="0"/>
        </a:spcAft>
        <a:buChar char="•"/>
        <a:defRPr sz="1400">
          <a:solidFill>
            <a:srgbClr val="76787B"/>
          </a:solidFill>
          <a:latin typeface="+mn-lt"/>
        </a:defRPr>
      </a:lvl3pPr>
      <a:lvl4pPr marL="1600200" indent="-228600" algn="l" rtl="0" eaLnBrk="0" fontAlgn="base" hangingPunct="0">
        <a:spcBef>
          <a:spcPct val="20000"/>
        </a:spcBef>
        <a:spcAft>
          <a:spcPct val="0"/>
        </a:spcAft>
        <a:buChar char="–"/>
        <a:defRPr sz="1200">
          <a:solidFill>
            <a:srgbClr val="76787B"/>
          </a:solidFill>
          <a:latin typeface="+mn-lt"/>
        </a:defRPr>
      </a:lvl4pPr>
      <a:lvl5pPr marL="2057400" indent="-228600" algn="l" rtl="0" eaLnBrk="0" fontAlgn="base" hangingPunct="0">
        <a:spcBef>
          <a:spcPct val="20000"/>
        </a:spcBef>
        <a:spcAft>
          <a:spcPct val="0"/>
        </a:spcAft>
        <a:buChar char="»"/>
        <a:defRPr sz="1000">
          <a:solidFill>
            <a:srgbClr val="76787B"/>
          </a:solidFill>
          <a:latin typeface="+mn-lt"/>
        </a:defRPr>
      </a:lvl5pPr>
      <a:lvl6pPr marL="2514600" indent="-228600" algn="l" rtl="0" fontAlgn="base">
        <a:spcBef>
          <a:spcPct val="20000"/>
        </a:spcBef>
        <a:spcAft>
          <a:spcPct val="0"/>
        </a:spcAft>
        <a:buChar char="»"/>
        <a:defRPr sz="1000">
          <a:solidFill>
            <a:srgbClr val="76787B"/>
          </a:solidFill>
          <a:latin typeface="+mn-lt"/>
        </a:defRPr>
      </a:lvl6pPr>
      <a:lvl7pPr marL="2971800" indent="-228600" algn="l" rtl="0" fontAlgn="base">
        <a:spcBef>
          <a:spcPct val="20000"/>
        </a:spcBef>
        <a:spcAft>
          <a:spcPct val="0"/>
        </a:spcAft>
        <a:buChar char="»"/>
        <a:defRPr sz="1000">
          <a:solidFill>
            <a:srgbClr val="76787B"/>
          </a:solidFill>
          <a:latin typeface="+mn-lt"/>
        </a:defRPr>
      </a:lvl7pPr>
      <a:lvl8pPr marL="3429000" indent="-228600" algn="l" rtl="0" fontAlgn="base">
        <a:spcBef>
          <a:spcPct val="20000"/>
        </a:spcBef>
        <a:spcAft>
          <a:spcPct val="0"/>
        </a:spcAft>
        <a:buChar char="»"/>
        <a:defRPr sz="1000">
          <a:solidFill>
            <a:srgbClr val="76787B"/>
          </a:solidFill>
          <a:latin typeface="+mn-lt"/>
        </a:defRPr>
      </a:lvl8pPr>
      <a:lvl9pPr marL="3886200" indent="-228600" algn="l" rtl="0" fontAlgn="base">
        <a:spcBef>
          <a:spcPct val="20000"/>
        </a:spcBef>
        <a:spcAft>
          <a:spcPct val="0"/>
        </a:spcAft>
        <a:buChar char="»"/>
        <a:defRPr sz="1000">
          <a:solidFill>
            <a:srgbClr val="76787B"/>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146" name="Picture 8"/>
          <p:cNvPicPr>
            <a:picLocks noChangeAspect="1"/>
          </p:cNvPicPr>
          <p:nvPr userDrawn="1"/>
        </p:nvPicPr>
        <p:blipFill>
          <a:blip r:embed="rId12" cstate="print"/>
          <a:srcRect/>
          <a:stretch>
            <a:fillRect/>
          </a:stretch>
        </p:blipFill>
        <p:spPr bwMode="auto">
          <a:xfrm>
            <a:off x="1588" y="5359400"/>
            <a:ext cx="9142412" cy="1498600"/>
          </a:xfrm>
          <a:prstGeom prst="rect">
            <a:avLst/>
          </a:prstGeom>
          <a:noFill/>
          <a:ln w="9525">
            <a:noFill/>
            <a:miter lim="800000"/>
            <a:headEnd/>
            <a:tailEnd/>
          </a:ln>
        </p:spPr>
      </p:pic>
      <p:sp>
        <p:nvSpPr>
          <p:cNvPr id="7" name="Rectangle 6"/>
          <p:cNvSpPr/>
          <p:nvPr userDrawn="1"/>
        </p:nvSpPr>
        <p:spPr>
          <a:xfrm>
            <a:off x="0" y="0"/>
            <a:ext cx="9144000" cy="62484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6148" name="Picture 10" descr="ecova_Logo_RGB.png"/>
          <p:cNvPicPr>
            <a:picLocks noChangeAspect="1"/>
          </p:cNvPicPr>
          <p:nvPr userDrawn="1"/>
        </p:nvPicPr>
        <p:blipFill>
          <a:blip r:embed="rId13" cstate="print"/>
          <a:srcRect/>
          <a:stretch>
            <a:fillRect/>
          </a:stretch>
        </p:blipFill>
        <p:spPr bwMode="auto">
          <a:xfrm>
            <a:off x="381000" y="6400800"/>
            <a:ext cx="1371600" cy="306388"/>
          </a:xfrm>
          <a:prstGeom prst="rect">
            <a:avLst/>
          </a:prstGeom>
          <a:noFill/>
          <a:ln w="9525">
            <a:noFill/>
            <a:miter lim="800000"/>
            <a:headEnd/>
            <a:tailEnd/>
          </a:ln>
        </p:spPr>
      </p:pic>
      <p:sp>
        <p:nvSpPr>
          <p:cNvPr id="11" name="Rectangle 6"/>
          <p:cNvSpPr txBox="1">
            <a:spLocks noChangeArrowheads="1"/>
          </p:cNvSpPr>
          <p:nvPr userDrawn="1"/>
        </p:nvSpPr>
        <p:spPr>
          <a:xfrm>
            <a:off x="8305800" y="6486525"/>
            <a:ext cx="685800" cy="323850"/>
          </a:xfrm>
          <a:prstGeom prst="rect">
            <a:avLst/>
          </a:prstGeom>
          <a:ln/>
        </p:spPr>
        <p:txBody>
          <a:bodyPr/>
          <a:lstStyle>
            <a:defPPr>
              <a:defRPr lang="en-US"/>
            </a:defPPr>
            <a:lvl1pPr algn="l" rtl="0" fontAlgn="base">
              <a:spcBef>
                <a:spcPct val="0"/>
              </a:spcBef>
              <a:spcAft>
                <a:spcPct val="0"/>
              </a:spcAft>
              <a:defRPr sz="1400" kern="1200">
                <a:solidFill>
                  <a:srgbClr val="00597A"/>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B9FF1618-9E00-4E70-98BE-118025B5FFC5}" type="slidenum">
              <a:rPr lang="en-US" smtClean="0"/>
              <a:pPr algn="r">
                <a:defRPr/>
              </a:pPr>
              <a:t>‹#›</a:t>
            </a:fld>
            <a:endParaRPr lang="en-US" dirty="0"/>
          </a:p>
        </p:txBody>
      </p:sp>
    </p:spTree>
  </p:cSld>
  <p:clrMap bg1="lt1" tx1="dk1" bg2="lt2" tx2="dk2" accent1="accent1" accent2="accent2" accent3="accent3" accent4="accent4" accent5="accent5" accent6="accent6" hlink="hlink" folHlink="folHlink"/>
  <p:sldLayoutIdLst>
    <p:sldLayoutId id="2147483986" r:id="rId1"/>
    <p:sldLayoutId id="2147483987" r:id="rId2"/>
    <p:sldLayoutId id="2147483981" r:id="rId3"/>
    <p:sldLayoutId id="2147483988" r:id="rId4"/>
    <p:sldLayoutId id="2147483989" r:id="rId5"/>
    <p:sldLayoutId id="2147483990" r:id="rId6"/>
    <p:sldLayoutId id="2147483991" r:id="rId7"/>
    <p:sldLayoutId id="2147483992" r:id="rId8"/>
    <p:sldLayoutId id="2147483993" r:id="rId9"/>
    <p:sldLayoutId id="2147483996" r:id="rId10"/>
  </p:sldLayoutIdLst>
  <p:hf hdr="0" ftr="0" dt="0"/>
  <p:txStyles>
    <p:titleStyle>
      <a:lvl1pPr algn="r" rtl="0" eaLnBrk="0" fontAlgn="base" hangingPunct="0">
        <a:spcBef>
          <a:spcPct val="0"/>
        </a:spcBef>
        <a:spcAft>
          <a:spcPct val="0"/>
        </a:spcAft>
        <a:defRPr sz="2400" b="1">
          <a:solidFill>
            <a:srgbClr val="009DDF"/>
          </a:solidFill>
          <a:latin typeface="+mj-lt"/>
          <a:ea typeface="+mj-ea"/>
          <a:cs typeface="+mj-cs"/>
        </a:defRPr>
      </a:lvl1pPr>
      <a:lvl2pPr algn="r" rtl="0" eaLnBrk="0" fontAlgn="base" hangingPunct="0">
        <a:spcBef>
          <a:spcPct val="0"/>
        </a:spcBef>
        <a:spcAft>
          <a:spcPct val="0"/>
        </a:spcAft>
        <a:defRPr sz="2400" b="1">
          <a:solidFill>
            <a:srgbClr val="009DDF"/>
          </a:solidFill>
          <a:latin typeface="Arial" charset="0"/>
        </a:defRPr>
      </a:lvl2pPr>
      <a:lvl3pPr algn="r" rtl="0" eaLnBrk="0" fontAlgn="base" hangingPunct="0">
        <a:spcBef>
          <a:spcPct val="0"/>
        </a:spcBef>
        <a:spcAft>
          <a:spcPct val="0"/>
        </a:spcAft>
        <a:defRPr sz="2400" b="1">
          <a:solidFill>
            <a:srgbClr val="009DDF"/>
          </a:solidFill>
          <a:latin typeface="Arial" charset="0"/>
        </a:defRPr>
      </a:lvl3pPr>
      <a:lvl4pPr algn="r" rtl="0" eaLnBrk="0" fontAlgn="base" hangingPunct="0">
        <a:spcBef>
          <a:spcPct val="0"/>
        </a:spcBef>
        <a:spcAft>
          <a:spcPct val="0"/>
        </a:spcAft>
        <a:defRPr sz="2400" b="1">
          <a:solidFill>
            <a:srgbClr val="009DDF"/>
          </a:solidFill>
          <a:latin typeface="Arial" charset="0"/>
        </a:defRPr>
      </a:lvl4pPr>
      <a:lvl5pPr algn="r" rtl="0" eaLnBrk="0" fontAlgn="base" hangingPunct="0">
        <a:spcBef>
          <a:spcPct val="0"/>
        </a:spcBef>
        <a:spcAft>
          <a:spcPct val="0"/>
        </a:spcAft>
        <a:defRPr sz="2400" b="1">
          <a:solidFill>
            <a:srgbClr val="009DDF"/>
          </a:solidFill>
          <a:latin typeface="Arial" charset="0"/>
        </a:defRPr>
      </a:lvl5pPr>
      <a:lvl6pPr marL="457200" algn="r" rtl="0" fontAlgn="base">
        <a:spcBef>
          <a:spcPct val="0"/>
        </a:spcBef>
        <a:spcAft>
          <a:spcPct val="0"/>
        </a:spcAft>
        <a:defRPr sz="2400" b="1">
          <a:solidFill>
            <a:srgbClr val="009DDF"/>
          </a:solidFill>
          <a:latin typeface="Arial" charset="0"/>
        </a:defRPr>
      </a:lvl6pPr>
      <a:lvl7pPr marL="914400" algn="r" rtl="0" fontAlgn="base">
        <a:spcBef>
          <a:spcPct val="0"/>
        </a:spcBef>
        <a:spcAft>
          <a:spcPct val="0"/>
        </a:spcAft>
        <a:defRPr sz="2400" b="1">
          <a:solidFill>
            <a:srgbClr val="009DDF"/>
          </a:solidFill>
          <a:latin typeface="Arial" charset="0"/>
        </a:defRPr>
      </a:lvl7pPr>
      <a:lvl8pPr marL="1371600" algn="r" rtl="0" fontAlgn="base">
        <a:spcBef>
          <a:spcPct val="0"/>
        </a:spcBef>
        <a:spcAft>
          <a:spcPct val="0"/>
        </a:spcAft>
        <a:defRPr sz="2400" b="1">
          <a:solidFill>
            <a:srgbClr val="009DDF"/>
          </a:solidFill>
          <a:latin typeface="Arial" charset="0"/>
        </a:defRPr>
      </a:lvl8pPr>
      <a:lvl9pPr marL="1828800" algn="r" rtl="0" fontAlgn="base">
        <a:spcBef>
          <a:spcPct val="0"/>
        </a:spcBef>
        <a:spcAft>
          <a:spcPct val="0"/>
        </a:spcAft>
        <a:defRPr sz="2400" b="1">
          <a:solidFill>
            <a:srgbClr val="009DDF"/>
          </a:solidFill>
          <a:latin typeface="Arial" charset="0"/>
        </a:defRPr>
      </a:lvl9pPr>
    </p:titleStyle>
    <p:bodyStyle>
      <a:lvl1pPr marL="342900" indent="-342900" algn="l" rtl="0" eaLnBrk="0" fontAlgn="base" hangingPunct="0">
        <a:spcBef>
          <a:spcPct val="20000"/>
        </a:spcBef>
        <a:spcAft>
          <a:spcPct val="0"/>
        </a:spcAft>
        <a:buChar char="•"/>
        <a:defRPr sz="1600">
          <a:solidFill>
            <a:srgbClr val="76787B"/>
          </a:solidFill>
          <a:latin typeface="+mn-lt"/>
          <a:ea typeface="+mn-ea"/>
          <a:cs typeface="+mn-cs"/>
        </a:defRPr>
      </a:lvl1pPr>
      <a:lvl2pPr marL="742950" indent="-285750" algn="l" rtl="0" eaLnBrk="0" fontAlgn="base" hangingPunct="0">
        <a:spcBef>
          <a:spcPct val="20000"/>
        </a:spcBef>
        <a:spcAft>
          <a:spcPct val="0"/>
        </a:spcAft>
        <a:buClr>
          <a:srgbClr val="009DDF"/>
        </a:buClr>
        <a:buFont typeface="Arial" charset="0"/>
        <a:buChar char="▪"/>
        <a:defRPr sz="1600">
          <a:solidFill>
            <a:srgbClr val="76787B"/>
          </a:solidFill>
          <a:latin typeface="+mn-lt"/>
        </a:defRPr>
      </a:lvl2pPr>
      <a:lvl3pPr marL="1143000" indent="-228600" algn="l" rtl="0" eaLnBrk="0" fontAlgn="base" hangingPunct="0">
        <a:spcBef>
          <a:spcPct val="20000"/>
        </a:spcBef>
        <a:spcAft>
          <a:spcPct val="0"/>
        </a:spcAft>
        <a:buChar char="•"/>
        <a:defRPr sz="1400">
          <a:solidFill>
            <a:srgbClr val="76787B"/>
          </a:solidFill>
          <a:latin typeface="+mn-lt"/>
        </a:defRPr>
      </a:lvl3pPr>
      <a:lvl4pPr marL="1600200" indent="-228600" algn="l" rtl="0" eaLnBrk="0" fontAlgn="base" hangingPunct="0">
        <a:spcBef>
          <a:spcPct val="20000"/>
        </a:spcBef>
        <a:spcAft>
          <a:spcPct val="0"/>
        </a:spcAft>
        <a:buChar char="–"/>
        <a:defRPr sz="1200">
          <a:solidFill>
            <a:srgbClr val="76787B"/>
          </a:solidFill>
          <a:latin typeface="+mn-lt"/>
        </a:defRPr>
      </a:lvl4pPr>
      <a:lvl5pPr marL="2057400" indent="-228600" algn="l" rtl="0" eaLnBrk="0" fontAlgn="base" hangingPunct="0">
        <a:spcBef>
          <a:spcPct val="20000"/>
        </a:spcBef>
        <a:spcAft>
          <a:spcPct val="0"/>
        </a:spcAft>
        <a:buChar char="»"/>
        <a:defRPr sz="1000">
          <a:solidFill>
            <a:srgbClr val="76787B"/>
          </a:solidFill>
          <a:latin typeface="+mn-lt"/>
        </a:defRPr>
      </a:lvl5pPr>
      <a:lvl6pPr marL="2514600" indent="-228600" algn="l" rtl="0" fontAlgn="base">
        <a:spcBef>
          <a:spcPct val="20000"/>
        </a:spcBef>
        <a:spcAft>
          <a:spcPct val="0"/>
        </a:spcAft>
        <a:buChar char="»"/>
        <a:defRPr sz="1000">
          <a:solidFill>
            <a:srgbClr val="76787B"/>
          </a:solidFill>
          <a:latin typeface="+mn-lt"/>
        </a:defRPr>
      </a:lvl6pPr>
      <a:lvl7pPr marL="2971800" indent="-228600" algn="l" rtl="0" fontAlgn="base">
        <a:spcBef>
          <a:spcPct val="20000"/>
        </a:spcBef>
        <a:spcAft>
          <a:spcPct val="0"/>
        </a:spcAft>
        <a:buChar char="»"/>
        <a:defRPr sz="1000">
          <a:solidFill>
            <a:srgbClr val="76787B"/>
          </a:solidFill>
          <a:latin typeface="+mn-lt"/>
        </a:defRPr>
      </a:lvl7pPr>
      <a:lvl8pPr marL="3429000" indent="-228600" algn="l" rtl="0" fontAlgn="base">
        <a:spcBef>
          <a:spcPct val="20000"/>
        </a:spcBef>
        <a:spcAft>
          <a:spcPct val="0"/>
        </a:spcAft>
        <a:buChar char="»"/>
        <a:defRPr sz="1000">
          <a:solidFill>
            <a:srgbClr val="76787B"/>
          </a:solidFill>
          <a:latin typeface="+mn-lt"/>
        </a:defRPr>
      </a:lvl8pPr>
      <a:lvl9pPr marL="3886200" indent="-228600" algn="l" rtl="0" fontAlgn="base">
        <a:spcBef>
          <a:spcPct val="20000"/>
        </a:spcBef>
        <a:spcAft>
          <a:spcPct val="0"/>
        </a:spcAft>
        <a:buChar char="»"/>
        <a:defRPr sz="1000">
          <a:solidFill>
            <a:srgbClr val="76787B"/>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7170" name="Picture 5"/>
          <p:cNvPicPr>
            <a:picLocks noChangeAspect="1"/>
          </p:cNvPicPr>
          <p:nvPr userDrawn="1"/>
        </p:nvPicPr>
        <p:blipFill>
          <a:blip r:embed="rId4" cstate="print"/>
          <a:srcRect/>
          <a:stretch>
            <a:fillRect/>
          </a:stretch>
        </p:blipFill>
        <p:spPr bwMode="auto">
          <a:xfrm>
            <a:off x="-9525" y="5359400"/>
            <a:ext cx="9153525" cy="1498600"/>
          </a:xfrm>
          <a:prstGeom prst="rect">
            <a:avLst/>
          </a:prstGeom>
          <a:noFill/>
          <a:ln w="9525">
            <a:noFill/>
            <a:miter lim="800000"/>
            <a:headEnd/>
            <a:tailEnd/>
          </a:ln>
        </p:spPr>
      </p:pic>
      <p:sp>
        <p:nvSpPr>
          <p:cNvPr id="7" name="Rectangle 6"/>
          <p:cNvSpPr/>
          <p:nvPr userDrawn="1"/>
        </p:nvSpPr>
        <p:spPr>
          <a:xfrm>
            <a:off x="0" y="0"/>
            <a:ext cx="9144000" cy="6215063"/>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7172" name="Picture 10" descr="ecova_Logo_RGB.png"/>
          <p:cNvPicPr>
            <a:picLocks noChangeAspect="1"/>
          </p:cNvPicPr>
          <p:nvPr userDrawn="1"/>
        </p:nvPicPr>
        <p:blipFill>
          <a:blip r:embed="rId5" cstate="print"/>
          <a:srcRect/>
          <a:stretch>
            <a:fillRect/>
          </a:stretch>
        </p:blipFill>
        <p:spPr bwMode="auto">
          <a:xfrm>
            <a:off x="152400" y="6451600"/>
            <a:ext cx="1281113" cy="287338"/>
          </a:xfrm>
          <a:prstGeom prst="rect">
            <a:avLst/>
          </a:prstGeom>
          <a:noFill/>
          <a:ln w="9525">
            <a:noFill/>
            <a:miter lim="800000"/>
            <a:headEnd/>
            <a:tailEnd/>
          </a:ln>
        </p:spPr>
      </p:pic>
      <p:sp>
        <p:nvSpPr>
          <p:cNvPr id="10" name="Rectangle 6"/>
          <p:cNvSpPr txBox="1">
            <a:spLocks noChangeArrowheads="1"/>
          </p:cNvSpPr>
          <p:nvPr userDrawn="1"/>
        </p:nvSpPr>
        <p:spPr>
          <a:xfrm>
            <a:off x="8305800" y="6486525"/>
            <a:ext cx="685800" cy="323850"/>
          </a:xfrm>
          <a:prstGeom prst="rect">
            <a:avLst/>
          </a:prstGeom>
          <a:ln/>
        </p:spPr>
        <p:txBody>
          <a:bodyPr/>
          <a:lstStyle>
            <a:defPPr>
              <a:defRPr lang="en-US"/>
            </a:defPPr>
            <a:lvl1pPr algn="l" rtl="0" fontAlgn="base">
              <a:spcBef>
                <a:spcPct val="0"/>
              </a:spcBef>
              <a:spcAft>
                <a:spcPct val="0"/>
              </a:spcAft>
              <a:defRPr sz="1400" kern="1200">
                <a:solidFill>
                  <a:srgbClr val="00597A"/>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AB213066-DB0E-4F3B-A636-41781C6CA6C8}" type="slidenum">
              <a:rPr lang="en-US" smtClean="0"/>
              <a:pPr algn="r">
                <a:defRPr/>
              </a:pPr>
              <a:t>‹#›</a:t>
            </a:fld>
            <a:endParaRPr lang="en-US" dirty="0"/>
          </a:p>
        </p:txBody>
      </p:sp>
    </p:spTree>
  </p:cSld>
  <p:clrMap bg1="lt1" tx1="dk1" bg2="lt2" tx2="dk2" accent1="accent1" accent2="accent2" accent3="accent3" accent4="accent4" accent5="accent5" accent6="accent6" hlink="hlink" folHlink="folHlink"/>
  <p:sldLayoutIdLst>
    <p:sldLayoutId id="2147483994" r:id="rId1"/>
    <p:sldLayoutId id="2147483995" r:id="rId2"/>
  </p:sldLayoutIdLst>
  <p:hf hdr="0" ftr="0" dt="0"/>
  <p:txStyles>
    <p:titleStyle>
      <a:lvl1pPr algn="r" rtl="0" eaLnBrk="0" fontAlgn="base" hangingPunct="0">
        <a:spcBef>
          <a:spcPct val="0"/>
        </a:spcBef>
        <a:spcAft>
          <a:spcPct val="0"/>
        </a:spcAft>
        <a:defRPr sz="2400" b="1">
          <a:solidFill>
            <a:srgbClr val="009DDF"/>
          </a:solidFill>
          <a:latin typeface="+mj-lt"/>
          <a:ea typeface="+mj-ea"/>
          <a:cs typeface="+mj-cs"/>
        </a:defRPr>
      </a:lvl1pPr>
      <a:lvl2pPr algn="r" rtl="0" eaLnBrk="0" fontAlgn="base" hangingPunct="0">
        <a:spcBef>
          <a:spcPct val="0"/>
        </a:spcBef>
        <a:spcAft>
          <a:spcPct val="0"/>
        </a:spcAft>
        <a:defRPr sz="2400" b="1">
          <a:solidFill>
            <a:srgbClr val="009DDF"/>
          </a:solidFill>
          <a:latin typeface="Arial" charset="0"/>
        </a:defRPr>
      </a:lvl2pPr>
      <a:lvl3pPr algn="r" rtl="0" eaLnBrk="0" fontAlgn="base" hangingPunct="0">
        <a:spcBef>
          <a:spcPct val="0"/>
        </a:spcBef>
        <a:spcAft>
          <a:spcPct val="0"/>
        </a:spcAft>
        <a:defRPr sz="2400" b="1">
          <a:solidFill>
            <a:srgbClr val="009DDF"/>
          </a:solidFill>
          <a:latin typeface="Arial" charset="0"/>
        </a:defRPr>
      </a:lvl3pPr>
      <a:lvl4pPr algn="r" rtl="0" eaLnBrk="0" fontAlgn="base" hangingPunct="0">
        <a:spcBef>
          <a:spcPct val="0"/>
        </a:spcBef>
        <a:spcAft>
          <a:spcPct val="0"/>
        </a:spcAft>
        <a:defRPr sz="2400" b="1">
          <a:solidFill>
            <a:srgbClr val="009DDF"/>
          </a:solidFill>
          <a:latin typeface="Arial" charset="0"/>
        </a:defRPr>
      </a:lvl4pPr>
      <a:lvl5pPr algn="r" rtl="0" eaLnBrk="0" fontAlgn="base" hangingPunct="0">
        <a:spcBef>
          <a:spcPct val="0"/>
        </a:spcBef>
        <a:spcAft>
          <a:spcPct val="0"/>
        </a:spcAft>
        <a:defRPr sz="2400" b="1">
          <a:solidFill>
            <a:srgbClr val="009DDF"/>
          </a:solidFill>
          <a:latin typeface="Arial" charset="0"/>
        </a:defRPr>
      </a:lvl5pPr>
      <a:lvl6pPr marL="457200" algn="r" rtl="0" fontAlgn="base">
        <a:spcBef>
          <a:spcPct val="0"/>
        </a:spcBef>
        <a:spcAft>
          <a:spcPct val="0"/>
        </a:spcAft>
        <a:defRPr sz="2400" b="1">
          <a:solidFill>
            <a:srgbClr val="009DDF"/>
          </a:solidFill>
          <a:latin typeface="Arial" charset="0"/>
        </a:defRPr>
      </a:lvl6pPr>
      <a:lvl7pPr marL="914400" algn="r" rtl="0" fontAlgn="base">
        <a:spcBef>
          <a:spcPct val="0"/>
        </a:spcBef>
        <a:spcAft>
          <a:spcPct val="0"/>
        </a:spcAft>
        <a:defRPr sz="2400" b="1">
          <a:solidFill>
            <a:srgbClr val="009DDF"/>
          </a:solidFill>
          <a:latin typeface="Arial" charset="0"/>
        </a:defRPr>
      </a:lvl7pPr>
      <a:lvl8pPr marL="1371600" algn="r" rtl="0" fontAlgn="base">
        <a:spcBef>
          <a:spcPct val="0"/>
        </a:spcBef>
        <a:spcAft>
          <a:spcPct val="0"/>
        </a:spcAft>
        <a:defRPr sz="2400" b="1">
          <a:solidFill>
            <a:srgbClr val="009DDF"/>
          </a:solidFill>
          <a:latin typeface="Arial" charset="0"/>
        </a:defRPr>
      </a:lvl8pPr>
      <a:lvl9pPr marL="1828800" algn="r" rtl="0" fontAlgn="base">
        <a:spcBef>
          <a:spcPct val="0"/>
        </a:spcBef>
        <a:spcAft>
          <a:spcPct val="0"/>
        </a:spcAft>
        <a:defRPr sz="2400" b="1">
          <a:solidFill>
            <a:srgbClr val="009DDF"/>
          </a:solidFill>
          <a:latin typeface="Arial" charset="0"/>
        </a:defRPr>
      </a:lvl9pPr>
    </p:titleStyle>
    <p:bodyStyle>
      <a:lvl1pPr marL="342900" indent="-342900" algn="l" rtl="0" eaLnBrk="0" fontAlgn="base" hangingPunct="0">
        <a:spcBef>
          <a:spcPct val="20000"/>
        </a:spcBef>
        <a:spcAft>
          <a:spcPct val="0"/>
        </a:spcAft>
        <a:buChar char="•"/>
        <a:defRPr sz="1600">
          <a:solidFill>
            <a:srgbClr val="76787B"/>
          </a:solidFill>
          <a:latin typeface="+mn-lt"/>
          <a:ea typeface="+mn-ea"/>
          <a:cs typeface="+mn-cs"/>
        </a:defRPr>
      </a:lvl1pPr>
      <a:lvl2pPr marL="742950" indent="-285750" algn="l" rtl="0" eaLnBrk="0" fontAlgn="base" hangingPunct="0">
        <a:spcBef>
          <a:spcPct val="20000"/>
        </a:spcBef>
        <a:spcAft>
          <a:spcPct val="0"/>
        </a:spcAft>
        <a:buClr>
          <a:srgbClr val="009DDF"/>
        </a:buClr>
        <a:buFont typeface="Arial" charset="0"/>
        <a:buChar char="▪"/>
        <a:defRPr sz="1600">
          <a:solidFill>
            <a:srgbClr val="76787B"/>
          </a:solidFill>
          <a:latin typeface="+mn-lt"/>
        </a:defRPr>
      </a:lvl2pPr>
      <a:lvl3pPr marL="1143000" indent="-228600" algn="l" rtl="0" eaLnBrk="0" fontAlgn="base" hangingPunct="0">
        <a:spcBef>
          <a:spcPct val="20000"/>
        </a:spcBef>
        <a:spcAft>
          <a:spcPct val="0"/>
        </a:spcAft>
        <a:buChar char="•"/>
        <a:defRPr sz="1400">
          <a:solidFill>
            <a:srgbClr val="76787B"/>
          </a:solidFill>
          <a:latin typeface="+mn-lt"/>
        </a:defRPr>
      </a:lvl3pPr>
      <a:lvl4pPr marL="1600200" indent="-228600" algn="l" rtl="0" eaLnBrk="0" fontAlgn="base" hangingPunct="0">
        <a:spcBef>
          <a:spcPct val="20000"/>
        </a:spcBef>
        <a:spcAft>
          <a:spcPct val="0"/>
        </a:spcAft>
        <a:buChar char="–"/>
        <a:defRPr sz="1200">
          <a:solidFill>
            <a:srgbClr val="76787B"/>
          </a:solidFill>
          <a:latin typeface="+mn-lt"/>
        </a:defRPr>
      </a:lvl4pPr>
      <a:lvl5pPr marL="2057400" indent="-228600" algn="l" rtl="0" eaLnBrk="0" fontAlgn="base" hangingPunct="0">
        <a:spcBef>
          <a:spcPct val="20000"/>
        </a:spcBef>
        <a:spcAft>
          <a:spcPct val="0"/>
        </a:spcAft>
        <a:buChar char="»"/>
        <a:defRPr sz="1000">
          <a:solidFill>
            <a:srgbClr val="76787B"/>
          </a:solidFill>
          <a:latin typeface="+mn-lt"/>
        </a:defRPr>
      </a:lvl5pPr>
      <a:lvl6pPr marL="2514600" indent="-228600" algn="l" rtl="0" fontAlgn="base">
        <a:spcBef>
          <a:spcPct val="20000"/>
        </a:spcBef>
        <a:spcAft>
          <a:spcPct val="0"/>
        </a:spcAft>
        <a:buChar char="»"/>
        <a:defRPr sz="1000">
          <a:solidFill>
            <a:srgbClr val="76787B"/>
          </a:solidFill>
          <a:latin typeface="+mn-lt"/>
        </a:defRPr>
      </a:lvl6pPr>
      <a:lvl7pPr marL="2971800" indent="-228600" algn="l" rtl="0" fontAlgn="base">
        <a:spcBef>
          <a:spcPct val="20000"/>
        </a:spcBef>
        <a:spcAft>
          <a:spcPct val="0"/>
        </a:spcAft>
        <a:buChar char="»"/>
        <a:defRPr sz="1000">
          <a:solidFill>
            <a:srgbClr val="76787B"/>
          </a:solidFill>
          <a:latin typeface="+mn-lt"/>
        </a:defRPr>
      </a:lvl7pPr>
      <a:lvl8pPr marL="3429000" indent="-228600" algn="l" rtl="0" fontAlgn="base">
        <a:spcBef>
          <a:spcPct val="20000"/>
        </a:spcBef>
        <a:spcAft>
          <a:spcPct val="0"/>
        </a:spcAft>
        <a:buChar char="»"/>
        <a:defRPr sz="1000">
          <a:solidFill>
            <a:srgbClr val="76787B"/>
          </a:solidFill>
          <a:latin typeface="+mn-lt"/>
        </a:defRPr>
      </a:lvl8pPr>
      <a:lvl9pPr marL="3886200" indent="-228600" algn="l" rtl="0" fontAlgn="base">
        <a:spcBef>
          <a:spcPct val="20000"/>
        </a:spcBef>
        <a:spcAft>
          <a:spcPct val="0"/>
        </a:spcAft>
        <a:buChar char="»"/>
        <a:defRPr sz="1000">
          <a:solidFill>
            <a:srgbClr val="76787B"/>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4.xml"/><Relationship Id="rId5" Type="http://schemas.openxmlformats.org/officeDocument/2006/relationships/image" Target="../media/image15.wmf"/><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6.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6.xml"/><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3" Type="http://schemas.openxmlformats.org/officeDocument/2006/relationships/hyperlink" Target="mailto:Vulrich@ecova.com" TargetMode="External"/><Relationship Id="rId2" Type="http://schemas.openxmlformats.org/officeDocument/2006/relationships/hyperlink" Target="http://www.ecova.com/" TargetMode="Externa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912813" y="1676400"/>
            <a:ext cx="5895975" cy="838200"/>
          </a:xfrm>
        </p:spPr>
        <p:txBody>
          <a:bodyPr/>
          <a:lstStyle/>
          <a:p>
            <a:pPr>
              <a:defRPr/>
            </a:pPr>
            <a:r>
              <a:rPr lang="en-US" dirty="0" smtClean="0"/>
              <a:t>Employee engagement</a:t>
            </a:r>
            <a:endParaRPr lang="en-US" dirty="0"/>
          </a:p>
        </p:txBody>
      </p:sp>
      <p:sp>
        <p:nvSpPr>
          <p:cNvPr id="21507" name="Text Placeholder 2"/>
          <p:cNvSpPr>
            <a:spLocks noGrp="1"/>
          </p:cNvSpPr>
          <p:nvPr>
            <p:ph type="body" sz="quarter" idx="11"/>
          </p:nvPr>
        </p:nvSpPr>
        <p:spPr bwMode="auto">
          <a:xfrm>
            <a:off x="912813" y="2514600"/>
            <a:ext cx="5640387" cy="838200"/>
          </a:xfrm>
          <a:noFill/>
          <a:ln>
            <a:miter lim="800000"/>
            <a:headEnd/>
            <a:tailEnd/>
          </a:ln>
        </p:spPr>
        <p:txBody>
          <a:bodyPr wrap="square" lIns="91440" tIns="45720" rIns="91440" bIns="45720" numCol="1" compatLnSpc="1">
            <a:prstTxWarp prst="textNoShape">
              <a:avLst/>
            </a:prstTxWarp>
          </a:bodyPr>
          <a:lstStyle/>
          <a:p>
            <a:r>
              <a:rPr lang="en-US" dirty="0" smtClean="0">
                <a:latin typeface="Verdana" pitchFamily="34" charset="0"/>
                <a:ea typeface="Verdana" pitchFamily="34" charset="0"/>
                <a:cs typeface="Verdana" pitchFamily="34" charset="0"/>
              </a:rPr>
              <a:t>The Increasingly not so Secret Sauce of Strategic Energy Management</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3"/>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dirty="0" smtClean="0">
                <a:latin typeface="Verdana" pitchFamily="34" charset="0"/>
                <a:ea typeface="Verdana" pitchFamily="34" charset="0"/>
                <a:cs typeface="Verdana" pitchFamily="34" charset="0"/>
              </a:rPr>
              <a:t>Agenda</a:t>
            </a:r>
          </a:p>
        </p:txBody>
      </p:sp>
      <p:sp>
        <p:nvSpPr>
          <p:cNvPr id="22531" name="Content Placeholder 4"/>
          <p:cNvSpPr>
            <a:spLocks noGrp="1"/>
          </p:cNvSpPr>
          <p:nvPr>
            <p:ph sz="quarter" idx="10"/>
          </p:nvPr>
        </p:nvSpPr>
        <p:spPr bwMode="auto">
          <a:xfrm>
            <a:off x="381000" y="914400"/>
            <a:ext cx="8382000" cy="5181600"/>
          </a:xfrm>
          <a:noFill/>
          <a:ln>
            <a:miter lim="800000"/>
            <a:headEnd/>
            <a:tailEnd/>
          </a:ln>
        </p:spPr>
        <p:txBody>
          <a:bodyPr vert="horz" wrap="square" lIns="91440" tIns="45720" rIns="91440" bIns="45720" numCol="1" anchor="t" anchorCtr="0" compatLnSpc="1">
            <a:prstTxWarp prst="textNoShape">
              <a:avLst/>
            </a:prstTxWarp>
          </a:bodyPr>
          <a:lstStyle/>
          <a:p>
            <a:pPr marL="457200" indent="-457200">
              <a:lnSpc>
                <a:spcPct val="110000"/>
              </a:lnSpc>
              <a:spcBef>
                <a:spcPct val="0"/>
              </a:spcBef>
              <a:spcAft>
                <a:spcPts val="600"/>
              </a:spcAft>
              <a:buFontTx/>
              <a:buNone/>
              <a:tabLst>
                <a:tab pos="1371600" algn="l"/>
              </a:tabLst>
            </a:pPr>
            <a:r>
              <a:rPr lang="en-US" dirty="0" smtClean="0">
                <a:latin typeface="Arial" charset="0"/>
              </a:rPr>
              <a:t>Introduction</a:t>
            </a:r>
            <a:endParaRPr lang="en-US" dirty="0" smtClean="0">
              <a:latin typeface="Arial" charset="0"/>
            </a:endParaRPr>
          </a:p>
          <a:p>
            <a:pPr marL="457200" indent="-457200">
              <a:lnSpc>
                <a:spcPct val="110000"/>
              </a:lnSpc>
              <a:spcBef>
                <a:spcPct val="0"/>
              </a:spcBef>
              <a:spcAft>
                <a:spcPts val="600"/>
              </a:spcAft>
              <a:buFontTx/>
              <a:buNone/>
              <a:tabLst>
                <a:tab pos="1371600" algn="l"/>
              </a:tabLst>
            </a:pPr>
            <a:endParaRPr lang="en-US" dirty="0" smtClean="0">
              <a:latin typeface="Arial" charset="0"/>
            </a:endParaRPr>
          </a:p>
          <a:p>
            <a:pPr marL="457200" indent="-457200">
              <a:lnSpc>
                <a:spcPct val="110000"/>
              </a:lnSpc>
              <a:spcBef>
                <a:spcPct val="0"/>
              </a:spcBef>
              <a:spcAft>
                <a:spcPts val="600"/>
              </a:spcAft>
              <a:buFontTx/>
              <a:buNone/>
              <a:tabLst>
                <a:tab pos="1371600" algn="l"/>
              </a:tabLst>
            </a:pPr>
            <a:r>
              <a:rPr lang="en-US" dirty="0" smtClean="0">
                <a:latin typeface="Arial" charset="0"/>
              </a:rPr>
              <a:t>Overview </a:t>
            </a:r>
            <a:r>
              <a:rPr lang="en-US" dirty="0" smtClean="0">
                <a:latin typeface="Arial" charset="0"/>
              </a:rPr>
              <a:t>of strategic energy management</a:t>
            </a:r>
            <a:endParaRPr lang="en-US" dirty="0" smtClean="0">
              <a:latin typeface="Arial" charset="0"/>
            </a:endParaRPr>
          </a:p>
          <a:p>
            <a:pPr marL="457200" indent="-457200">
              <a:lnSpc>
                <a:spcPct val="110000"/>
              </a:lnSpc>
              <a:spcBef>
                <a:spcPct val="0"/>
              </a:spcBef>
              <a:spcAft>
                <a:spcPts val="600"/>
              </a:spcAft>
              <a:buFontTx/>
              <a:buNone/>
              <a:tabLst>
                <a:tab pos="1371600" algn="l"/>
              </a:tabLst>
            </a:pPr>
            <a:endParaRPr lang="en-US" dirty="0" smtClean="0">
              <a:latin typeface="Arial" charset="0"/>
            </a:endParaRPr>
          </a:p>
          <a:p>
            <a:pPr marL="457200" indent="-457200">
              <a:lnSpc>
                <a:spcPct val="110000"/>
              </a:lnSpc>
              <a:spcBef>
                <a:spcPct val="0"/>
              </a:spcBef>
              <a:spcAft>
                <a:spcPts val="600"/>
              </a:spcAft>
              <a:buFontTx/>
              <a:buNone/>
              <a:tabLst>
                <a:tab pos="1371600" algn="l"/>
              </a:tabLst>
            </a:pPr>
            <a:r>
              <a:rPr lang="en-US" dirty="0" smtClean="0">
                <a:latin typeface="Arial" charset="0"/>
              </a:rPr>
              <a:t>Value </a:t>
            </a:r>
            <a:r>
              <a:rPr lang="en-US" dirty="0" smtClean="0">
                <a:latin typeface="Arial" charset="0"/>
              </a:rPr>
              <a:t>of strategic energy management</a:t>
            </a:r>
          </a:p>
          <a:p>
            <a:pPr marL="457200" indent="-457200">
              <a:lnSpc>
                <a:spcPct val="110000"/>
              </a:lnSpc>
              <a:spcBef>
                <a:spcPct val="0"/>
              </a:spcBef>
              <a:spcAft>
                <a:spcPts val="600"/>
              </a:spcAft>
              <a:buFontTx/>
              <a:buNone/>
              <a:tabLst>
                <a:tab pos="1371600" algn="l"/>
              </a:tabLst>
            </a:pPr>
            <a:endParaRPr lang="en-US" dirty="0" smtClean="0">
              <a:latin typeface="Arial" charset="0"/>
            </a:endParaRPr>
          </a:p>
          <a:p>
            <a:pPr marL="457200" indent="-457200">
              <a:lnSpc>
                <a:spcPct val="110000"/>
              </a:lnSpc>
              <a:spcBef>
                <a:spcPct val="0"/>
              </a:spcBef>
              <a:spcAft>
                <a:spcPts val="600"/>
              </a:spcAft>
              <a:buFontTx/>
              <a:buNone/>
              <a:tabLst>
                <a:tab pos="1371600" algn="l"/>
              </a:tabLst>
            </a:pPr>
            <a:r>
              <a:rPr lang="en-US" dirty="0" smtClean="0">
                <a:latin typeface="Arial" charset="0"/>
              </a:rPr>
              <a:t>Role of employee </a:t>
            </a:r>
            <a:r>
              <a:rPr lang="en-US" dirty="0" smtClean="0">
                <a:latin typeface="Arial" charset="0"/>
              </a:rPr>
              <a:t>engagement in strategic energy </a:t>
            </a:r>
            <a:r>
              <a:rPr lang="en-US" dirty="0" smtClean="0">
                <a:latin typeface="Arial" charset="0"/>
              </a:rPr>
              <a:t>management</a:t>
            </a:r>
            <a:endParaRPr lang="en-US" sz="1800" dirty="0" smtClean="0">
              <a:latin typeface="Arial"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Oval 24"/>
          <p:cNvSpPr/>
          <p:nvPr/>
        </p:nvSpPr>
        <p:spPr>
          <a:xfrm>
            <a:off x="381000" y="1233488"/>
            <a:ext cx="2708275" cy="2708275"/>
          </a:xfrm>
          <a:prstGeom prst="ellipse">
            <a:avLst/>
          </a:prstGeom>
          <a:solidFill>
            <a:schemeClr val="bg1"/>
          </a:solidFill>
          <a:ln w="57150">
            <a:solidFill>
              <a:srgbClr val="00597A"/>
            </a:solidFill>
          </a:ln>
          <a:effectLst>
            <a:outerShdw blurRad="127000" dist="38100" dir="2700000">
              <a:srgbClr val="000000">
                <a:alpha val="30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solidFill>
                <a:srgbClr val="6C7A76"/>
              </a:solidFill>
            </a:endParaRPr>
          </a:p>
        </p:txBody>
      </p:sp>
      <p:sp>
        <p:nvSpPr>
          <p:cNvPr id="5123" name="Title 1"/>
          <p:cNvSpPr>
            <a:spLocks noGrp="1"/>
          </p:cNvSpPr>
          <p:nvPr>
            <p:ph type="title"/>
          </p:nvPr>
        </p:nvSpPr>
        <p:spPr/>
        <p:txBody>
          <a:bodyPr/>
          <a:lstStyle/>
          <a:p>
            <a:r>
              <a:rPr lang="en-US" dirty="0" smtClean="0">
                <a:solidFill>
                  <a:schemeClr val="tx2"/>
                </a:solidFill>
                <a:latin typeface="Verdana" pitchFamily="34" charset="0"/>
                <a:ea typeface="Verdana" pitchFamily="34" charset="0"/>
                <a:cs typeface="Verdana" pitchFamily="34" charset="0"/>
              </a:rPr>
              <a:t>A Brief Introduction to Ecova</a:t>
            </a:r>
          </a:p>
        </p:txBody>
      </p:sp>
      <p:sp>
        <p:nvSpPr>
          <p:cNvPr id="15" name="Text Placeholder 3"/>
          <p:cNvSpPr txBox="1">
            <a:spLocks/>
          </p:cNvSpPr>
          <p:nvPr/>
        </p:nvSpPr>
        <p:spPr>
          <a:xfrm>
            <a:off x="3089275" y="2778125"/>
            <a:ext cx="2944813" cy="877888"/>
          </a:xfrm>
          <a:prstGeom prst="rect">
            <a:avLst/>
          </a:prstGeom>
        </p:spPr>
        <p:txBody>
          <a:bodyPr>
            <a:spAutoFit/>
          </a:bodyPr>
          <a:lstStyle/>
          <a:p>
            <a:pPr algn="ctr" eaLnBrk="0" fontAlgn="auto" hangingPunct="0">
              <a:spcBef>
                <a:spcPct val="20000"/>
              </a:spcBef>
              <a:spcAft>
                <a:spcPts val="0"/>
              </a:spcAft>
              <a:defRPr/>
            </a:pPr>
            <a:r>
              <a:rPr lang="en-US" sz="1700" b="1" kern="0" dirty="0">
                <a:solidFill>
                  <a:srgbClr val="6C7A76"/>
                </a:solidFill>
                <a:latin typeface="Verdana"/>
                <a:cs typeface="Verdana"/>
              </a:rPr>
              <a:t>Growing results on saving resources – cost-effectively</a:t>
            </a:r>
          </a:p>
        </p:txBody>
      </p:sp>
      <p:sp>
        <p:nvSpPr>
          <p:cNvPr id="31" name="Oval 30"/>
          <p:cNvSpPr/>
          <p:nvPr/>
        </p:nvSpPr>
        <p:spPr>
          <a:xfrm>
            <a:off x="6034088" y="1233488"/>
            <a:ext cx="2708275" cy="2708275"/>
          </a:xfrm>
          <a:prstGeom prst="ellipse">
            <a:avLst/>
          </a:prstGeom>
          <a:solidFill>
            <a:schemeClr val="bg1"/>
          </a:solidFill>
          <a:ln w="57150">
            <a:solidFill>
              <a:srgbClr val="00597A"/>
            </a:solidFill>
          </a:ln>
          <a:effectLst>
            <a:outerShdw blurRad="127000" dist="38100" dir="2700000">
              <a:srgbClr val="000000">
                <a:alpha val="30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solidFill>
                <a:srgbClr val="6C7A76"/>
              </a:solidFill>
            </a:endParaRPr>
          </a:p>
        </p:txBody>
      </p:sp>
      <p:cxnSp>
        <p:nvCxnSpPr>
          <p:cNvPr id="33" name="Straight Arrow Connector 32"/>
          <p:cNvCxnSpPr>
            <a:stCxn id="25" idx="6"/>
            <a:endCxn id="31" idx="2"/>
          </p:cNvCxnSpPr>
          <p:nvPr/>
        </p:nvCxnSpPr>
        <p:spPr>
          <a:xfrm>
            <a:off x="3089275" y="2587625"/>
            <a:ext cx="2944813" cy="0"/>
          </a:xfrm>
          <a:prstGeom prst="straightConnector1">
            <a:avLst/>
          </a:prstGeom>
          <a:ln w="50800">
            <a:solidFill>
              <a:schemeClr val="tx1"/>
            </a:solidFill>
            <a:prstDash val="solid"/>
            <a:headEnd type="stealth" w="lg" len="lg"/>
            <a:tailEnd type="stealth" w="lg" len="lg"/>
          </a:ln>
        </p:spPr>
        <p:style>
          <a:lnRef idx="1">
            <a:schemeClr val="accent1"/>
          </a:lnRef>
          <a:fillRef idx="0">
            <a:schemeClr val="accent1"/>
          </a:fillRef>
          <a:effectRef idx="0">
            <a:schemeClr val="accent1"/>
          </a:effectRef>
          <a:fontRef idx="minor">
            <a:schemeClr val="tx1"/>
          </a:fontRef>
        </p:style>
      </p:cxnSp>
      <p:sp>
        <p:nvSpPr>
          <p:cNvPr id="5127" name="TextBox 36"/>
          <p:cNvSpPr txBox="1">
            <a:spLocks noChangeArrowheads="1"/>
          </p:cNvSpPr>
          <p:nvPr/>
        </p:nvSpPr>
        <p:spPr bwMode="gray">
          <a:xfrm>
            <a:off x="228600" y="4041775"/>
            <a:ext cx="3101975" cy="836613"/>
          </a:xfrm>
          <a:prstGeom prst="rect">
            <a:avLst/>
          </a:prstGeom>
          <a:noFill/>
          <a:ln w="9525">
            <a:noFill/>
            <a:miter lim="800000"/>
            <a:headEnd/>
            <a:tailEnd/>
          </a:ln>
        </p:spPr>
        <p:txBody>
          <a:bodyPr>
            <a:spAutoFit/>
          </a:bodyPr>
          <a:lstStyle/>
          <a:p>
            <a:pPr marL="225425" indent="-225425">
              <a:spcBef>
                <a:spcPts val="200"/>
              </a:spcBef>
              <a:spcAft>
                <a:spcPts val="200"/>
              </a:spcAft>
              <a:buClr>
                <a:srgbClr val="00597A"/>
              </a:buClr>
              <a:buSzPct val="125000"/>
              <a:buFont typeface="Arial" charset="0"/>
              <a:buChar char="•"/>
            </a:pPr>
            <a:r>
              <a:rPr lang="en-US" sz="1500" dirty="0">
                <a:solidFill>
                  <a:srgbClr val="6C7A76"/>
                </a:solidFill>
                <a:latin typeface="Verdana" pitchFamily="34" charset="0"/>
                <a:ea typeface="Verdana" pitchFamily="34" charset="0"/>
                <a:cs typeface="Verdana" pitchFamily="34" charset="0"/>
              </a:rPr>
              <a:t>28 Million MWh saved</a:t>
            </a:r>
          </a:p>
          <a:p>
            <a:pPr marL="225425" indent="-225425">
              <a:spcBef>
                <a:spcPts val="200"/>
              </a:spcBef>
              <a:spcAft>
                <a:spcPts val="200"/>
              </a:spcAft>
              <a:buClr>
                <a:srgbClr val="00597A"/>
              </a:buClr>
              <a:buSzPct val="125000"/>
              <a:buFont typeface="Arial" charset="0"/>
              <a:buChar char="•"/>
            </a:pPr>
            <a:r>
              <a:rPr lang="en-US" sz="1500" dirty="0">
                <a:solidFill>
                  <a:srgbClr val="6C7A76"/>
                </a:solidFill>
                <a:latin typeface="Verdana" pitchFamily="34" charset="0"/>
                <a:ea typeface="Verdana" pitchFamily="34" charset="0"/>
                <a:cs typeface="Verdana" pitchFamily="34" charset="0"/>
              </a:rPr>
              <a:t>Over 50 utilities and energy efficiency leaders</a:t>
            </a:r>
          </a:p>
        </p:txBody>
      </p:sp>
      <p:sp>
        <p:nvSpPr>
          <p:cNvPr id="39" name="Text Placeholder 3"/>
          <p:cNvSpPr txBox="1">
            <a:spLocks/>
          </p:cNvSpPr>
          <p:nvPr/>
        </p:nvSpPr>
        <p:spPr>
          <a:xfrm>
            <a:off x="3049588" y="1444625"/>
            <a:ext cx="3044825" cy="877888"/>
          </a:xfrm>
          <a:prstGeom prst="rect">
            <a:avLst/>
          </a:prstGeom>
        </p:spPr>
        <p:txBody>
          <a:bodyPr>
            <a:spAutoFit/>
          </a:bodyPr>
          <a:lstStyle/>
          <a:p>
            <a:pPr algn="ctr" eaLnBrk="0" fontAlgn="auto" hangingPunct="0">
              <a:spcBef>
                <a:spcPct val="20000"/>
              </a:spcBef>
              <a:spcAft>
                <a:spcPts val="0"/>
              </a:spcAft>
              <a:defRPr/>
            </a:pPr>
            <a:r>
              <a:rPr lang="en-US" sz="1700" kern="0" dirty="0">
                <a:solidFill>
                  <a:srgbClr val="6C7A76"/>
                </a:solidFill>
                <a:latin typeface="Verdana"/>
                <a:cs typeface="Verdana"/>
              </a:rPr>
              <a:t>Total Energy &amp; Sustainability Management Solutions</a:t>
            </a:r>
            <a:endParaRPr lang="en-US" sz="1700" b="1" kern="0" dirty="0">
              <a:solidFill>
                <a:srgbClr val="6C7A76"/>
              </a:solidFill>
              <a:latin typeface="Verdana"/>
              <a:cs typeface="Verdana"/>
            </a:endParaRPr>
          </a:p>
        </p:txBody>
      </p:sp>
      <p:pic>
        <p:nvPicPr>
          <p:cNvPr id="5129" name="Picture 2" descr="E:\logo2.png"/>
          <p:cNvPicPr>
            <a:picLocks noChangeAspect="1" noChangeArrowheads="1"/>
          </p:cNvPicPr>
          <p:nvPr/>
        </p:nvPicPr>
        <p:blipFill>
          <a:blip r:embed="rId3" cstate="print"/>
          <a:srcRect/>
          <a:stretch>
            <a:fillRect/>
          </a:stretch>
        </p:blipFill>
        <p:spPr bwMode="auto">
          <a:xfrm>
            <a:off x="6103938" y="1308100"/>
            <a:ext cx="2560637" cy="2560638"/>
          </a:xfrm>
          <a:prstGeom prst="rect">
            <a:avLst/>
          </a:prstGeom>
          <a:noFill/>
          <a:ln w="9525">
            <a:noFill/>
            <a:miter lim="800000"/>
            <a:headEnd/>
            <a:tailEnd/>
          </a:ln>
        </p:spPr>
      </p:pic>
      <p:pic>
        <p:nvPicPr>
          <p:cNvPr id="5130" name="Picture 3" descr="E:\logo1.png"/>
          <p:cNvPicPr>
            <a:picLocks noChangeAspect="1" noChangeArrowheads="1"/>
          </p:cNvPicPr>
          <p:nvPr/>
        </p:nvPicPr>
        <p:blipFill>
          <a:blip r:embed="rId4" cstate="print"/>
          <a:srcRect/>
          <a:stretch>
            <a:fillRect/>
          </a:stretch>
        </p:blipFill>
        <p:spPr bwMode="auto">
          <a:xfrm>
            <a:off x="406400" y="1316038"/>
            <a:ext cx="2560638" cy="2560637"/>
          </a:xfrm>
          <a:prstGeom prst="rect">
            <a:avLst/>
          </a:prstGeom>
          <a:noFill/>
          <a:ln w="9525">
            <a:noFill/>
            <a:miter lim="800000"/>
            <a:headEnd/>
            <a:tailEnd/>
          </a:ln>
        </p:spPr>
      </p:pic>
      <p:pic>
        <p:nvPicPr>
          <p:cNvPr id="5131" name="Picture 2"/>
          <p:cNvPicPr>
            <a:picLocks noChangeAspect="1" noChangeArrowheads="1"/>
          </p:cNvPicPr>
          <p:nvPr/>
        </p:nvPicPr>
        <p:blipFill>
          <a:blip r:embed="rId5" cstate="print"/>
          <a:srcRect/>
          <a:stretch>
            <a:fillRect/>
          </a:stretch>
        </p:blipFill>
        <p:spPr bwMode="auto">
          <a:xfrm>
            <a:off x="254000" y="5386388"/>
            <a:ext cx="8742363" cy="425450"/>
          </a:xfrm>
          <a:prstGeom prst="rect">
            <a:avLst/>
          </a:prstGeom>
          <a:noFill/>
          <a:ln w="9525">
            <a:noFill/>
            <a:miter lim="800000"/>
            <a:headEnd/>
            <a:tailEnd/>
          </a:ln>
        </p:spPr>
      </p:pic>
      <p:sp>
        <p:nvSpPr>
          <p:cNvPr id="5132" name="TextBox 33"/>
          <p:cNvSpPr txBox="1">
            <a:spLocks noChangeArrowheads="1"/>
          </p:cNvSpPr>
          <p:nvPr/>
        </p:nvSpPr>
        <p:spPr bwMode="gray">
          <a:xfrm>
            <a:off x="5891213" y="4041775"/>
            <a:ext cx="3051175" cy="836613"/>
          </a:xfrm>
          <a:prstGeom prst="rect">
            <a:avLst/>
          </a:prstGeom>
          <a:noFill/>
          <a:ln w="9525">
            <a:noFill/>
            <a:miter lim="800000"/>
            <a:headEnd/>
            <a:tailEnd/>
          </a:ln>
        </p:spPr>
        <p:txBody>
          <a:bodyPr>
            <a:spAutoFit/>
          </a:bodyPr>
          <a:lstStyle/>
          <a:p>
            <a:pPr marL="225425" indent="-225425">
              <a:spcBef>
                <a:spcPts val="200"/>
              </a:spcBef>
              <a:spcAft>
                <a:spcPts val="200"/>
              </a:spcAft>
              <a:buClr>
                <a:schemeClr val="tx2"/>
              </a:buClr>
              <a:buSzPct val="125000"/>
              <a:buFont typeface="Arial" charset="0"/>
              <a:buChar char="•"/>
            </a:pPr>
            <a:r>
              <a:rPr lang="en-US" sz="1500" dirty="0">
                <a:solidFill>
                  <a:srgbClr val="6C7A76"/>
                </a:solidFill>
                <a:latin typeface="Verdana" pitchFamily="34" charset="0"/>
                <a:ea typeface="Verdana" pitchFamily="34" charset="0"/>
                <a:cs typeface="Verdana" pitchFamily="34" charset="0"/>
              </a:rPr>
              <a:t>Over $18B in expenditures under management</a:t>
            </a:r>
          </a:p>
          <a:p>
            <a:pPr marL="225425" indent="-225425">
              <a:spcBef>
                <a:spcPts val="200"/>
              </a:spcBef>
              <a:spcAft>
                <a:spcPts val="200"/>
              </a:spcAft>
              <a:buClr>
                <a:schemeClr val="tx2"/>
              </a:buClr>
              <a:buSzPct val="125000"/>
              <a:buFont typeface="Arial" charset="0"/>
              <a:buChar char="•"/>
            </a:pPr>
            <a:r>
              <a:rPr lang="en-US" sz="1500" dirty="0">
                <a:solidFill>
                  <a:srgbClr val="6C7A76"/>
                </a:solidFill>
                <a:latin typeface="Verdana" pitchFamily="34" charset="0"/>
                <a:ea typeface="Verdana" pitchFamily="34" charset="0"/>
                <a:cs typeface="Verdana" pitchFamily="34" charset="0"/>
              </a:rPr>
              <a:t>500,000 commercial sites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does SEM even matter?</a:t>
            </a:r>
            <a:endParaRPr lang="en-US" dirty="0"/>
          </a:p>
        </p:txBody>
      </p:sp>
      <p:sp>
        <p:nvSpPr>
          <p:cNvPr id="3" name="Content Placeholder 2"/>
          <p:cNvSpPr>
            <a:spLocks noGrp="1"/>
          </p:cNvSpPr>
          <p:nvPr>
            <p:ph sz="quarter" idx="10"/>
          </p:nvPr>
        </p:nvSpPr>
        <p:spPr/>
        <p:txBody>
          <a:bodyPr/>
          <a:lstStyle/>
          <a:p>
            <a:endParaRPr lang="en-US" dirty="0"/>
          </a:p>
        </p:txBody>
      </p:sp>
      <p:sp>
        <p:nvSpPr>
          <p:cNvPr id="4" name="Text Placeholder 3"/>
          <p:cNvSpPr>
            <a:spLocks noGrp="1"/>
          </p:cNvSpPr>
          <p:nvPr>
            <p:ph type="body" sz="quarter" idx="11"/>
          </p:nvPr>
        </p:nvSpPr>
        <p:spPr/>
        <p:txBody>
          <a:bodyPr/>
          <a:lstStyle/>
          <a:p>
            <a:endParaRPr lang="en-US" dirty="0"/>
          </a:p>
        </p:txBody>
      </p:sp>
      <p:sp>
        <p:nvSpPr>
          <p:cNvPr id="12" name="Oval 11"/>
          <p:cNvSpPr>
            <a:spLocks noChangeAspect="1"/>
          </p:cNvSpPr>
          <p:nvPr/>
        </p:nvSpPr>
        <p:spPr>
          <a:xfrm>
            <a:off x="712595" y="1738820"/>
            <a:ext cx="3933359" cy="3714935"/>
          </a:xfrm>
          <a:prstGeom prst="ellipse">
            <a:avLst/>
          </a:prstGeom>
          <a:solidFill>
            <a:srgbClr val="6C7A76"/>
          </a:solidFill>
          <a:ln>
            <a:solidFill>
              <a:schemeClr val="tx1">
                <a:lumMod val="7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smtClean="0">
              <a:solidFill>
                <a:schemeClr val="bg1"/>
              </a:solidFill>
            </a:endParaRPr>
          </a:p>
          <a:p>
            <a:pPr algn="ctr"/>
            <a:endParaRPr lang="en-US" dirty="0" smtClean="0">
              <a:solidFill>
                <a:schemeClr val="bg1"/>
              </a:solidFill>
            </a:endParaRPr>
          </a:p>
          <a:p>
            <a:pPr algn="ctr"/>
            <a:endParaRPr lang="en-US" dirty="0" smtClean="0">
              <a:solidFill>
                <a:schemeClr val="bg1"/>
              </a:solidFill>
            </a:endParaRPr>
          </a:p>
          <a:p>
            <a:pPr algn="ctr"/>
            <a:endParaRPr lang="en-US" dirty="0" smtClean="0">
              <a:solidFill>
                <a:schemeClr val="bg1"/>
              </a:solidFill>
            </a:endParaRPr>
          </a:p>
          <a:p>
            <a:pPr algn="ctr"/>
            <a:endParaRPr lang="en-US" dirty="0" smtClean="0">
              <a:solidFill>
                <a:schemeClr val="bg1"/>
              </a:solidFill>
            </a:endParaRPr>
          </a:p>
          <a:p>
            <a:pPr algn="ctr"/>
            <a:endParaRPr lang="en-US" dirty="0" smtClean="0">
              <a:solidFill>
                <a:schemeClr val="bg1"/>
              </a:solidFill>
            </a:endParaRPr>
          </a:p>
          <a:p>
            <a:pPr algn="ctr"/>
            <a:endParaRPr lang="en-US" dirty="0" smtClean="0">
              <a:solidFill>
                <a:schemeClr val="bg1"/>
              </a:solidFill>
            </a:endParaRPr>
          </a:p>
          <a:p>
            <a:pPr algn="ctr"/>
            <a:endParaRPr lang="en-US" dirty="0" smtClean="0">
              <a:solidFill>
                <a:schemeClr val="bg1"/>
              </a:solidFill>
            </a:endParaRPr>
          </a:p>
          <a:p>
            <a:pPr algn="ctr"/>
            <a:endParaRPr lang="en-US" dirty="0" smtClean="0">
              <a:solidFill>
                <a:schemeClr val="bg1"/>
              </a:solidFill>
            </a:endParaRPr>
          </a:p>
          <a:p>
            <a:pPr algn="ctr"/>
            <a:endParaRPr lang="en-US" dirty="0" smtClean="0">
              <a:solidFill>
                <a:schemeClr val="bg1"/>
              </a:solidFill>
            </a:endParaRPr>
          </a:p>
          <a:p>
            <a:pPr algn="ctr"/>
            <a:r>
              <a:rPr lang="en-US" dirty="0" smtClean="0">
                <a:solidFill>
                  <a:schemeClr val="bg1"/>
                </a:solidFill>
              </a:rPr>
              <a:t>Energy Management</a:t>
            </a:r>
          </a:p>
        </p:txBody>
      </p:sp>
      <p:sp>
        <p:nvSpPr>
          <p:cNvPr id="13" name="Oval 12"/>
          <p:cNvSpPr>
            <a:spLocks noChangeAspect="1"/>
          </p:cNvSpPr>
          <p:nvPr/>
        </p:nvSpPr>
        <p:spPr>
          <a:xfrm>
            <a:off x="1389358" y="2362265"/>
            <a:ext cx="2612703" cy="2468783"/>
          </a:xfrm>
          <a:prstGeom prst="ellipse">
            <a:avLst/>
          </a:prstGeom>
          <a:solidFill>
            <a:srgbClr val="00597A"/>
          </a:solidFill>
          <a:ln>
            <a:solidFill>
              <a:schemeClr val="accent6">
                <a:lumMod val="5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smtClean="0">
                <a:solidFill>
                  <a:schemeClr val="bg1"/>
                </a:solidFill>
              </a:rPr>
              <a:t>SEM</a:t>
            </a:r>
          </a:p>
        </p:txBody>
      </p:sp>
      <p:cxnSp>
        <p:nvCxnSpPr>
          <p:cNvPr id="14" name="Straight Arrow Connector 13"/>
          <p:cNvCxnSpPr>
            <a:stCxn id="12" idx="0"/>
          </p:cNvCxnSpPr>
          <p:nvPr/>
        </p:nvCxnSpPr>
        <p:spPr>
          <a:xfrm flipH="1">
            <a:off x="2671961" y="1738820"/>
            <a:ext cx="7312" cy="1723927"/>
          </a:xfrm>
          <a:prstGeom prst="straightConnector1">
            <a:avLst/>
          </a:prstGeom>
          <a:ln w="34925">
            <a:solidFill>
              <a:srgbClr val="E0AA22"/>
            </a:solidFill>
            <a:tailEnd type="arrow"/>
          </a:ln>
        </p:spPr>
        <p:style>
          <a:lnRef idx="1">
            <a:schemeClr val="accent1"/>
          </a:lnRef>
          <a:fillRef idx="0">
            <a:schemeClr val="accent1"/>
          </a:fillRef>
          <a:effectRef idx="0">
            <a:schemeClr val="accent1"/>
          </a:effectRef>
          <a:fontRef idx="minor">
            <a:schemeClr val="tx1"/>
          </a:fontRef>
        </p:style>
      </p:cxnSp>
      <p:sp>
        <p:nvSpPr>
          <p:cNvPr id="15" name="Oval 14"/>
          <p:cNvSpPr>
            <a:spLocks noChangeAspect="1"/>
          </p:cNvSpPr>
          <p:nvPr/>
        </p:nvSpPr>
        <p:spPr>
          <a:xfrm>
            <a:off x="5285122" y="2263302"/>
            <a:ext cx="2807679" cy="2651760"/>
          </a:xfrm>
          <a:prstGeom prst="ellipse">
            <a:avLst/>
          </a:prstGeom>
          <a:solidFill>
            <a:srgbClr val="6C7A76"/>
          </a:solidFill>
          <a:ln>
            <a:solidFill>
              <a:schemeClr val="tx1">
                <a:lumMod val="7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1400" dirty="0" smtClean="0">
              <a:solidFill>
                <a:schemeClr val="bg1"/>
              </a:solidFill>
            </a:endParaRPr>
          </a:p>
          <a:p>
            <a:pPr algn="ctr"/>
            <a:endParaRPr lang="en-US" sz="1400" dirty="0" smtClean="0">
              <a:solidFill>
                <a:schemeClr val="bg1"/>
              </a:solidFill>
            </a:endParaRPr>
          </a:p>
          <a:p>
            <a:pPr algn="ctr"/>
            <a:endParaRPr lang="en-US" sz="1400" dirty="0" smtClean="0">
              <a:solidFill>
                <a:schemeClr val="bg1"/>
              </a:solidFill>
            </a:endParaRPr>
          </a:p>
          <a:p>
            <a:pPr algn="ctr"/>
            <a:endParaRPr lang="en-US" sz="1400" dirty="0" smtClean="0">
              <a:solidFill>
                <a:schemeClr val="bg1"/>
              </a:solidFill>
            </a:endParaRPr>
          </a:p>
          <a:p>
            <a:pPr algn="ctr"/>
            <a:endParaRPr lang="en-US" sz="1400" dirty="0" smtClean="0">
              <a:solidFill>
                <a:schemeClr val="bg1"/>
              </a:solidFill>
            </a:endParaRPr>
          </a:p>
          <a:p>
            <a:pPr algn="ctr"/>
            <a:endParaRPr lang="en-US" sz="1400" dirty="0" smtClean="0">
              <a:solidFill>
                <a:schemeClr val="bg1"/>
              </a:solidFill>
            </a:endParaRPr>
          </a:p>
          <a:p>
            <a:pPr algn="ctr"/>
            <a:endParaRPr lang="en-US" sz="1400" dirty="0" smtClean="0">
              <a:solidFill>
                <a:schemeClr val="bg1"/>
              </a:solidFill>
            </a:endParaRPr>
          </a:p>
          <a:p>
            <a:pPr algn="ctr"/>
            <a:endParaRPr lang="en-US" sz="1400" dirty="0" smtClean="0">
              <a:solidFill>
                <a:schemeClr val="bg1"/>
              </a:solidFill>
            </a:endParaRPr>
          </a:p>
          <a:p>
            <a:pPr algn="ctr"/>
            <a:endParaRPr lang="en-US" sz="1400" dirty="0" smtClean="0">
              <a:solidFill>
                <a:schemeClr val="bg1"/>
              </a:solidFill>
            </a:endParaRPr>
          </a:p>
          <a:p>
            <a:pPr algn="ctr"/>
            <a:endParaRPr lang="en-US" sz="1400" dirty="0" smtClean="0">
              <a:solidFill>
                <a:schemeClr val="bg1"/>
              </a:solidFill>
            </a:endParaRPr>
          </a:p>
          <a:p>
            <a:pPr algn="ctr"/>
            <a:r>
              <a:rPr lang="en-US" sz="1400" dirty="0" smtClean="0">
                <a:solidFill>
                  <a:schemeClr val="bg1"/>
                </a:solidFill>
              </a:rPr>
              <a:t>Energy Management</a:t>
            </a:r>
          </a:p>
          <a:p>
            <a:pPr algn="ctr"/>
            <a:endParaRPr lang="en-US" sz="1400" dirty="0" smtClean="0">
              <a:solidFill>
                <a:schemeClr val="bg1"/>
              </a:solidFill>
            </a:endParaRPr>
          </a:p>
        </p:txBody>
      </p:sp>
      <p:sp>
        <p:nvSpPr>
          <p:cNvPr id="16" name="Oval 15"/>
          <p:cNvSpPr>
            <a:spLocks noChangeAspect="1"/>
          </p:cNvSpPr>
          <p:nvPr/>
        </p:nvSpPr>
        <p:spPr>
          <a:xfrm>
            <a:off x="5391182" y="2351632"/>
            <a:ext cx="2612703" cy="2468783"/>
          </a:xfrm>
          <a:prstGeom prst="ellipse">
            <a:avLst/>
          </a:prstGeom>
          <a:solidFill>
            <a:srgbClr val="00597A"/>
          </a:solidFill>
          <a:ln>
            <a:solidFill>
              <a:schemeClr val="accent6">
                <a:lumMod val="5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smtClean="0">
                <a:solidFill>
                  <a:schemeClr val="bg1"/>
                </a:solidFill>
              </a:rPr>
              <a:t>SEM</a:t>
            </a:r>
          </a:p>
        </p:txBody>
      </p:sp>
      <p:cxnSp>
        <p:nvCxnSpPr>
          <p:cNvPr id="17" name="Straight Arrow Connector 16"/>
          <p:cNvCxnSpPr/>
          <p:nvPr/>
        </p:nvCxnSpPr>
        <p:spPr>
          <a:xfrm flipH="1">
            <a:off x="6683737" y="1748720"/>
            <a:ext cx="7312" cy="1723927"/>
          </a:xfrm>
          <a:prstGeom prst="straightConnector1">
            <a:avLst/>
          </a:prstGeom>
          <a:ln w="34925">
            <a:solidFill>
              <a:srgbClr val="E0AA22"/>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866899" y="2350389"/>
            <a:ext cx="7517080" cy="0"/>
          </a:xfrm>
          <a:prstGeom prst="line">
            <a:avLst/>
          </a:prstGeom>
          <a:ln w="19050">
            <a:solidFill>
              <a:schemeClr val="accent6">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864924" y="4838197"/>
            <a:ext cx="7517080" cy="0"/>
          </a:xfrm>
          <a:prstGeom prst="line">
            <a:avLst/>
          </a:prstGeom>
          <a:ln w="19050">
            <a:solidFill>
              <a:schemeClr val="accent6">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5" grpId="0" animBg="1"/>
      <p:bldP spid="1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dirty="0" smtClean="0">
                <a:latin typeface="Verdana" pitchFamily="34" charset="0"/>
                <a:ea typeface="Verdana" pitchFamily="34" charset="0"/>
                <a:cs typeface="Verdana" pitchFamily="34" charset="0"/>
              </a:rPr>
              <a:t>Defining </a:t>
            </a:r>
            <a:r>
              <a:rPr lang="en-US" dirty="0" smtClean="0">
                <a:latin typeface="Verdana" pitchFamily="34" charset="0"/>
                <a:ea typeface="Verdana" pitchFamily="34" charset="0"/>
                <a:cs typeface="Verdana" pitchFamily="34" charset="0"/>
              </a:rPr>
              <a:t>SEM</a:t>
            </a:r>
            <a:endParaRPr lang="en-US" dirty="0" smtClean="0">
              <a:latin typeface="Verdana" pitchFamily="34" charset="0"/>
              <a:ea typeface="Verdana" pitchFamily="34" charset="0"/>
              <a:cs typeface="Verdana" pitchFamily="34" charset="0"/>
            </a:endParaRPr>
          </a:p>
        </p:txBody>
      </p:sp>
      <p:sp>
        <p:nvSpPr>
          <p:cNvPr id="40963" name="Content Placeholder 2"/>
          <p:cNvSpPr>
            <a:spLocks noGrp="1"/>
          </p:cNvSpPr>
          <p:nvPr>
            <p:ph sz="quarter" idx="10"/>
          </p:nvPr>
        </p:nvSpPr>
        <p:spPr bwMode="auto">
          <a:xfrm>
            <a:off x="380999" y="1371600"/>
            <a:ext cx="8382001" cy="4724400"/>
          </a:xfrm>
          <a:noFill/>
          <a:ln>
            <a:miter lim="800000"/>
            <a:headEnd/>
            <a:tailEnd/>
          </a:ln>
        </p:spPr>
        <p:txBody>
          <a:bodyPr vert="horz" wrap="square" lIns="91440" tIns="45720" rIns="91440" bIns="45720" numCol="1" anchor="t" anchorCtr="0" compatLnSpc="1">
            <a:prstTxWarp prst="textNoShape">
              <a:avLst/>
            </a:prstTxWarp>
          </a:bodyPr>
          <a:lstStyle/>
          <a:p>
            <a:endParaRPr lang="en-CA" dirty="0" smtClean="0"/>
          </a:p>
          <a:p>
            <a:endParaRPr lang="en-CA" dirty="0" smtClean="0"/>
          </a:p>
          <a:p>
            <a:r>
              <a:rPr lang="en-CA" dirty="0" smtClean="0"/>
              <a:t>Strategic Energy Management can be defined simply as taking a holistic approach to managing energy use in order to continuously improve energy performance and sustain energy and cost savings over the long term. It focuses on business practice change, affecting organizational culture and improving their capacity to successfully reduce energy waste and improve energy intensity from top management through shop floor staff.  While SEM should positively impact an organization’s ability to successfully implement capital projects, SEM primarily focuses on equipping and enabling plant management and staff to impact energy through behavior and operational change, and does not emphasize a technical or project centric approach.</a:t>
            </a:r>
            <a:endParaRPr lang="en-US" dirty="0"/>
          </a:p>
        </p:txBody>
      </p:sp>
      <p:sp>
        <p:nvSpPr>
          <p:cNvPr id="40964" name="Text Placeholder 3"/>
          <p:cNvSpPr>
            <a:spLocks noGrp="1"/>
          </p:cNvSpPr>
          <p:nvPr>
            <p:ph type="body" sz="quarter" idx="11"/>
          </p:nvPr>
        </p:nvSpPr>
        <p:spPr bwMode="auto">
          <a:noFill/>
          <a:ln>
            <a:miter lim="800000"/>
            <a:headEnd/>
            <a:tailEnd/>
          </a:ln>
        </p:spPr>
        <p:txBody>
          <a:bodyPr wrap="square" lIns="91440" tIns="45720" rIns="91440" bIns="45720" numCol="1" anchor="t" anchorCtr="0" compatLnSpc="1">
            <a:prstTxWarp prst="textNoShape">
              <a:avLst/>
            </a:prstTxWarp>
          </a:bodyPr>
          <a:lstStyle/>
          <a:p>
            <a:r>
              <a:rPr lang="en-US" dirty="0" smtClean="0">
                <a:latin typeface="Verdana" pitchFamily="34" charset="0"/>
                <a:ea typeface="Verdana" pitchFamily="34" charset="0"/>
                <a:cs typeface="Verdana" pitchFamily="34" charset="0"/>
              </a:rPr>
              <a:t>Definition – (pending finalization with CEE)</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SEM … what’s that again?</a:t>
            </a:r>
            <a:endParaRPr lang="en-US" dirty="0"/>
          </a:p>
        </p:txBody>
      </p:sp>
      <p:sp>
        <p:nvSpPr>
          <p:cNvPr id="3" name="Content Placeholder 2"/>
          <p:cNvSpPr>
            <a:spLocks noGrp="1"/>
          </p:cNvSpPr>
          <p:nvPr>
            <p:ph sz="quarter" idx="10"/>
          </p:nvPr>
        </p:nvSpPr>
        <p:spPr/>
        <p:txBody>
          <a:bodyPr/>
          <a:lstStyle/>
          <a:p>
            <a:endParaRPr lang="en-US" dirty="0"/>
          </a:p>
        </p:txBody>
      </p:sp>
      <p:sp>
        <p:nvSpPr>
          <p:cNvPr id="4" name="Text Placeholder 3"/>
          <p:cNvSpPr>
            <a:spLocks noGrp="1"/>
          </p:cNvSpPr>
          <p:nvPr>
            <p:ph type="body" sz="quarter" idx="11"/>
          </p:nvPr>
        </p:nvSpPr>
        <p:spPr/>
        <p:txBody>
          <a:bodyPr/>
          <a:lstStyle/>
          <a:p>
            <a:endParaRPr lang="en-US" dirty="0"/>
          </a:p>
        </p:txBody>
      </p:sp>
      <p:sp>
        <p:nvSpPr>
          <p:cNvPr id="21" name="Rectangle 20"/>
          <p:cNvSpPr/>
          <p:nvPr/>
        </p:nvSpPr>
        <p:spPr>
          <a:xfrm>
            <a:off x="381002" y="1542210"/>
            <a:ext cx="8381999" cy="2047141"/>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3200" b="1" dirty="0" smtClean="0">
                <a:solidFill>
                  <a:srgbClr val="EAEAEA"/>
                </a:solidFill>
              </a:rPr>
              <a:t>Strategic Energy Management</a:t>
            </a:r>
          </a:p>
          <a:p>
            <a:pPr algn="ctr"/>
            <a:endParaRPr lang="en-US" sz="3200" b="1" dirty="0" smtClean="0">
              <a:solidFill>
                <a:srgbClr val="EAEAEA"/>
              </a:solidFill>
            </a:endParaRPr>
          </a:p>
          <a:p>
            <a:pPr algn="ctr"/>
            <a:endParaRPr lang="en-US" sz="3200" dirty="0">
              <a:solidFill>
                <a:srgbClr val="EAEAEA"/>
              </a:solidFill>
            </a:endParaRPr>
          </a:p>
        </p:txBody>
      </p:sp>
      <p:sp>
        <p:nvSpPr>
          <p:cNvPr id="22" name="Rectangle 21"/>
          <p:cNvSpPr/>
          <p:nvPr/>
        </p:nvSpPr>
        <p:spPr>
          <a:xfrm>
            <a:off x="383274" y="968980"/>
            <a:ext cx="8381999" cy="54818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3200" b="1" dirty="0" smtClean="0">
                <a:solidFill>
                  <a:srgbClr val="EAEAEA"/>
                </a:solidFill>
              </a:rPr>
              <a:t>Branding and Certification</a:t>
            </a:r>
            <a:endParaRPr lang="en-US" sz="4000" dirty="0">
              <a:solidFill>
                <a:srgbClr val="EAEAEA"/>
              </a:solidFill>
            </a:endParaRPr>
          </a:p>
        </p:txBody>
      </p:sp>
      <p:sp>
        <p:nvSpPr>
          <p:cNvPr id="23" name="Rectangle 22"/>
          <p:cNvSpPr/>
          <p:nvPr/>
        </p:nvSpPr>
        <p:spPr>
          <a:xfrm>
            <a:off x="4587921" y="2470253"/>
            <a:ext cx="2031243" cy="837027"/>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smtClean="0"/>
              <a:t>Reporting on Progress to Goal</a:t>
            </a:r>
            <a:endParaRPr lang="en-US" dirty="0"/>
          </a:p>
        </p:txBody>
      </p:sp>
      <p:sp>
        <p:nvSpPr>
          <p:cNvPr id="24" name="Rectangle 23"/>
          <p:cNvSpPr/>
          <p:nvPr/>
        </p:nvSpPr>
        <p:spPr>
          <a:xfrm>
            <a:off x="455557" y="2472524"/>
            <a:ext cx="2031243" cy="837027"/>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smtClean="0"/>
              <a:t>Executive Commitment</a:t>
            </a:r>
            <a:endParaRPr lang="en-US" dirty="0"/>
          </a:p>
        </p:txBody>
      </p:sp>
      <p:sp>
        <p:nvSpPr>
          <p:cNvPr id="25" name="Rectangle 24"/>
          <p:cNvSpPr/>
          <p:nvPr/>
        </p:nvSpPr>
        <p:spPr>
          <a:xfrm>
            <a:off x="2517508" y="2473016"/>
            <a:ext cx="2031243" cy="837027"/>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smtClean="0"/>
              <a:t>Energy Intensity Reduction Goal</a:t>
            </a:r>
            <a:endParaRPr lang="en-US" dirty="0"/>
          </a:p>
        </p:txBody>
      </p:sp>
      <p:sp>
        <p:nvSpPr>
          <p:cNvPr id="26" name="Rectangle 25"/>
          <p:cNvSpPr/>
          <p:nvPr/>
        </p:nvSpPr>
        <p:spPr>
          <a:xfrm>
            <a:off x="6647605" y="2473016"/>
            <a:ext cx="2031243" cy="837027"/>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smtClean="0"/>
              <a:t>Plan and Resources</a:t>
            </a:r>
            <a:endParaRPr lang="en-US" dirty="0"/>
          </a:p>
        </p:txBody>
      </p:sp>
      <p:sp>
        <p:nvSpPr>
          <p:cNvPr id="27" name="Rectangle 26"/>
          <p:cNvSpPr/>
          <p:nvPr/>
        </p:nvSpPr>
        <p:spPr>
          <a:xfrm>
            <a:off x="385546" y="3589350"/>
            <a:ext cx="8381999" cy="248390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3200" b="1" dirty="0" smtClean="0">
                <a:solidFill>
                  <a:srgbClr val="EAEAEA"/>
                </a:solidFill>
              </a:rPr>
              <a:t>Energy Management</a:t>
            </a:r>
          </a:p>
          <a:p>
            <a:pPr algn="ctr"/>
            <a:endParaRPr lang="en-US" sz="3200" b="1" dirty="0" smtClean="0">
              <a:solidFill>
                <a:srgbClr val="EAEAEA"/>
              </a:solidFill>
            </a:endParaRPr>
          </a:p>
          <a:p>
            <a:pPr algn="ctr"/>
            <a:endParaRPr lang="en-US" sz="3200" dirty="0" smtClean="0">
              <a:solidFill>
                <a:srgbClr val="EAEAEA"/>
              </a:solidFill>
            </a:endParaRPr>
          </a:p>
          <a:p>
            <a:pPr algn="ctr"/>
            <a:endParaRPr lang="en-US" sz="3200" dirty="0" smtClean="0">
              <a:solidFill>
                <a:srgbClr val="EAEAEA"/>
              </a:solidFill>
            </a:endParaRPr>
          </a:p>
          <a:p>
            <a:pPr algn="ctr"/>
            <a:endParaRPr lang="en-US" sz="3200" dirty="0">
              <a:solidFill>
                <a:srgbClr val="EAEAEA"/>
              </a:solidFill>
            </a:endParaRPr>
          </a:p>
        </p:txBody>
      </p:sp>
      <p:sp>
        <p:nvSpPr>
          <p:cNvPr id="28" name="Rectangle 27"/>
          <p:cNvSpPr/>
          <p:nvPr/>
        </p:nvSpPr>
        <p:spPr>
          <a:xfrm>
            <a:off x="428763" y="4369558"/>
            <a:ext cx="1647972" cy="709682"/>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t>Energy Audits</a:t>
            </a:r>
            <a:endParaRPr lang="en-US" dirty="0"/>
          </a:p>
        </p:txBody>
      </p:sp>
      <p:sp>
        <p:nvSpPr>
          <p:cNvPr id="29" name="Rectangle 28"/>
          <p:cNvSpPr/>
          <p:nvPr/>
        </p:nvSpPr>
        <p:spPr>
          <a:xfrm>
            <a:off x="2089814" y="4369558"/>
            <a:ext cx="1647972" cy="709682"/>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t>Capital Projects</a:t>
            </a:r>
            <a:endParaRPr lang="en-US" dirty="0"/>
          </a:p>
        </p:txBody>
      </p:sp>
      <p:sp>
        <p:nvSpPr>
          <p:cNvPr id="30" name="Rectangle 29"/>
          <p:cNvSpPr/>
          <p:nvPr/>
        </p:nvSpPr>
        <p:spPr>
          <a:xfrm>
            <a:off x="3752559" y="4369558"/>
            <a:ext cx="1647972" cy="709682"/>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t>O&amp;M Projects</a:t>
            </a:r>
            <a:endParaRPr lang="en-US" dirty="0"/>
          </a:p>
        </p:txBody>
      </p:sp>
      <p:sp>
        <p:nvSpPr>
          <p:cNvPr id="31" name="Rectangle 30"/>
          <p:cNvSpPr/>
          <p:nvPr/>
        </p:nvSpPr>
        <p:spPr>
          <a:xfrm>
            <a:off x="7060445" y="4369558"/>
            <a:ext cx="1647972" cy="709682"/>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t>Employee Engagement</a:t>
            </a:r>
            <a:endParaRPr lang="en-US" dirty="0"/>
          </a:p>
        </p:txBody>
      </p:sp>
      <p:sp>
        <p:nvSpPr>
          <p:cNvPr id="32" name="Rectangle 31"/>
          <p:cNvSpPr/>
          <p:nvPr/>
        </p:nvSpPr>
        <p:spPr>
          <a:xfrm>
            <a:off x="5415311" y="4369558"/>
            <a:ext cx="1647972" cy="709682"/>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t>Action Plan</a:t>
            </a:r>
            <a:endParaRPr lang="en-US" dirty="0"/>
          </a:p>
        </p:txBody>
      </p:sp>
      <p:sp>
        <p:nvSpPr>
          <p:cNvPr id="33" name="Rectangle 32"/>
          <p:cNvSpPr/>
          <p:nvPr/>
        </p:nvSpPr>
        <p:spPr>
          <a:xfrm>
            <a:off x="431034" y="5095174"/>
            <a:ext cx="1647972" cy="709682"/>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t>Training</a:t>
            </a:r>
            <a:endParaRPr lang="en-US" dirty="0"/>
          </a:p>
        </p:txBody>
      </p:sp>
      <p:sp>
        <p:nvSpPr>
          <p:cNvPr id="34" name="Rectangle 33"/>
          <p:cNvSpPr/>
          <p:nvPr/>
        </p:nvSpPr>
        <p:spPr>
          <a:xfrm>
            <a:off x="2092086" y="5095174"/>
            <a:ext cx="1647972" cy="709682"/>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t>Lean / Six Sigma</a:t>
            </a:r>
            <a:endParaRPr lang="en-US" dirty="0"/>
          </a:p>
        </p:txBody>
      </p:sp>
      <p:sp>
        <p:nvSpPr>
          <p:cNvPr id="35" name="Rectangle 34"/>
          <p:cNvSpPr/>
          <p:nvPr/>
        </p:nvSpPr>
        <p:spPr>
          <a:xfrm>
            <a:off x="3754831" y="5095174"/>
            <a:ext cx="1647972" cy="709682"/>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t>Utility Incentives</a:t>
            </a:r>
            <a:endParaRPr lang="en-US" dirty="0"/>
          </a:p>
        </p:txBody>
      </p:sp>
      <p:sp>
        <p:nvSpPr>
          <p:cNvPr id="36" name="Rectangle 35"/>
          <p:cNvSpPr/>
          <p:nvPr/>
        </p:nvSpPr>
        <p:spPr>
          <a:xfrm>
            <a:off x="7062717" y="5095174"/>
            <a:ext cx="1647972" cy="709682"/>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t>Policies</a:t>
            </a:r>
            <a:endParaRPr lang="en-US" dirty="0"/>
          </a:p>
        </p:txBody>
      </p:sp>
      <p:sp>
        <p:nvSpPr>
          <p:cNvPr id="37" name="Rectangle 36"/>
          <p:cNvSpPr/>
          <p:nvPr/>
        </p:nvSpPr>
        <p:spPr>
          <a:xfrm>
            <a:off x="5417583" y="5095174"/>
            <a:ext cx="1647972" cy="709682"/>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t>Goals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7"/>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4"/>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5"/>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3"/>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26"/>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21"/>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dirty="0" smtClean="0">
                <a:latin typeface="Verdana" pitchFamily="34" charset="0"/>
                <a:ea typeface="Verdana" pitchFamily="34" charset="0"/>
                <a:cs typeface="Verdana" pitchFamily="34" charset="0"/>
              </a:rPr>
              <a:t>Defining SEM</a:t>
            </a:r>
            <a:endParaRPr lang="en-US" dirty="0" smtClean="0">
              <a:latin typeface="Verdana" pitchFamily="34" charset="0"/>
              <a:ea typeface="Verdana" pitchFamily="34" charset="0"/>
              <a:cs typeface="Verdana" pitchFamily="34" charset="0"/>
            </a:endParaRPr>
          </a:p>
        </p:txBody>
      </p:sp>
      <p:pic>
        <p:nvPicPr>
          <p:cNvPr id="15" name="Picture 2" descr="http://2.bp.blogspot.com/-o1X0u8MDV38/TzsYNxvun_I/AAAAAAAAAIw/AiKEVUdjuDA/s1600/737umbrella.jpg"/>
          <p:cNvPicPr>
            <a:picLocks noChangeAspect="1" noChangeArrowheads="1"/>
          </p:cNvPicPr>
          <p:nvPr/>
        </p:nvPicPr>
        <p:blipFill>
          <a:blip r:embed="rId2" cstate="print"/>
          <a:srcRect l="2800" t="7159" r="3260" b="6280"/>
          <a:stretch>
            <a:fillRect/>
          </a:stretch>
        </p:blipFill>
        <p:spPr bwMode="auto">
          <a:xfrm rot="20063507">
            <a:off x="427189" y="1670084"/>
            <a:ext cx="3998283" cy="3684212"/>
          </a:xfrm>
          <a:prstGeom prst="roundRect">
            <a:avLst/>
          </a:prstGeom>
          <a:noFill/>
        </p:spPr>
      </p:pic>
      <p:sp>
        <p:nvSpPr>
          <p:cNvPr id="16" name="Rectangle 15"/>
          <p:cNvSpPr/>
          <p:nvPr/>
        </p:nvSpPr>
        <p:spPr>
          <a:xfrm>
            <a:off x="4367700" y="1365250"/>
            <a:ext cx="3927475" cy="4068762"/>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dirty="0"/>
          </a:p>
        </p:txBody>
      </p:sp>
      <p:sp>
        <p:nvSpPr>
          <p:cNvPr id="17" name="Rectangle 16"/>
          <p:cNvSpPr/>
          <p:nvPr/>
        </p:nvSpPr>
        <p:spPr>
          <a:xfrm>
            <a:off x="4367700" y="2420937"/>
            <a:ext cx="1882775" cy="893763"/>
          </a:xfrm>
          <a:prstGeom prst="rect">
            <a:avLst/>
          </a:prstGeom>
          <a:solidFill>
            <a:srgbClr val="A73F48"/>
          </a:solidFill>
          <a:ln>
            <a:solidFill>
              <a:schemeClr val="bg2">
                <a:lumMod val="75000"/>
              </a:schemeClr>
            </a:solidFill>
          </a:ln>
        </p:spPr>
        <p:style>
          <a:lnRef idx="3">
            <a:schemeClr val="lt1"/>
          </a:lnRef>
          <a:fillRef idx="1">
            <a:schemeClr val="accent3"/>
          </a:fillRef>
          <a:effectRef idx="1">
            <a:schemeClr val="accent3"/>
          </a:effectRef>
          <a:fontRef idx="minor">
            <a:schemeClr val="lt1"/>
          </a:fontRef>
        </p:style>
        <p:txBody>
          <a:bodyPr anchor="ctr"/>
          <a:lstStyle/>
          <a:p>
            <a:pPr algn="ctr">
              <a:defRPr/>
            </a:pPr>
            <a:r>
              <a:rPr lang="en-US" dirty="0"/>
              <a:t>O&amp;M Projects</a:t>
            </a:r>
          </a:p>
        </p:txBody>
      </p:sp>
      <p:sp>
        <p:nvSpPr>
          <p:cNvPr id="18" name="Rectangle 17"/>
          <p:cNvSpPr/>
          <p:nvPr/>
        </p:nvSpPr>
        <p:spPr>
          <a:xfrm>
            <a:off x="6402875" y="2420937"/>
            <a:ext cx="1881188" cy="893763"/>
          </a:xfrm>
          <a:prstGeom prst="rect">
            <a:avLst/>
          </a:prstGeom>
          <a:solidFill>
            <a:srgbClr val="A73F48"/>
          </a:solidFill>
          <a:ln>
            <a:solidFill>
              <a:schemeClr val="bg2">
                <a:lumMod val="75000"/>
              </a:schemeClr>
            </a:solidFill>
          </a:ln>
        </p:spPr>
        <p:style>
          <a:lnRef idx="3">
            <a:schemeClr val="lt1"/>
          </a:lnRef>
          <a:fillRef idx="1">
            <a:schemeClr val="accent3"/>
          </a:fillRef>
          <a:effectRef idx="1">
            <a:schemeClr val="accent3"/>
          </a:effectRef>
          <a:fontRef idx="minor">
            <a:schemeClr val="lt1"/>
          </a:fontRef>
        </p:style>
        <p:txBody>
          <a:bodyPr anchor="ctr"/>
          <a:lstStyle/>
          <a:p>
            <a:pPr algn="ctr">
              <a:defRPr/>
            </a:pPr>
            <a:r>
              <a:rPr lang="en-US" dirty="0"/>
              <a:t>Training</a:t>
            </a:r>
          </a:p>
        </p:txBody>
      </p:sp>
      <p:sp>
        <p:nvSpPr>
          <p:cNvPr id="19" name="Rectangle 18"/>
          <p:cNvSpPr/>
          <p:nvPr/>
        </p:nvSpPr>
        <p:spPr>
          <a:xfrm>
            <a:off x="4367700" y="4548187"/>
            <a:ext cx="1882775" cy="892175"/>
          </a:xfrm>
          <a:prstGeom prst="rect">
            <a:avLst/>
          </a:prstGeom>
          <a:solidFill>
            <a:srgbClr val="A73F48"/>
          </a:solidFill>
          <a:ln>
            <a:solidFill>
              <a:schemeClr val="bg2">
                <a:lumMod val="75000"/>
              </a:schemeClr>
            </a:solidFill>
          </a:ln>
        </p:spPr>
        <p:style>
          <a:lnRef idx="3">
            <a:schemeClr val="lt1"/>
          </a:lnRef>
          <a:fillRef idx="1">
            <a:schemeClr val="accent3"/>
          </a:fillRef>
          <a:effectRef idx="1">
            <a:schemeClr val="accent3"/>
          </a:effectRef>
          <a:fontRef idx="minor">
            <a:schemeClr val="lt1"/>
          </a:fontRef>
        </p:style>
        <p:txBody>
          <a:bodyPr anchor="ctr"/>
          <a:lstStyle/>
          <a:p>
            <a:pPr algn="ctr">
              <a:defRPr/>
            </a:pPr>
            <a:r>
              <a:rPr lang="en-US" dirty="0"/>
              <a:t>Utility Incentives</a:t>
            </a:r>
          </a:p>
        </p:txBody>
      </p:sp>
      <p:sp>
        <p:nvSpPr>
          <p:cNvPr id="20" name="Rectangle 19"/>
          <p:cNvSpPr/>
          <p:nvPr/>
        </p:nvSpPr>
        <p:spPr>
          <a:xfrm>
            <a:off x="6402875" y="3494087"/>
            <a:ext cx="1881188" cy="893763"/>
          </a:xfrm>
          <a:prstGeom prst="rect">
            <a:avLst/>
          </a:prstGeom>
          <a:solidFill>
            <a:srgbClr val="A73F48"/>
          </a:solidFill>
          <a:ln>
            <a:solidFill>
              <a:schemeClr val="bg2">
                <a:lumMod val="75000"/>
              </a:schemeClr>
            </a:solidFill>
          </a:ln>
        </p:spPr>
        <p:style>
          <a:lnRef idx="3">
            <a:schemeClr val="lt1"/>
          </a:lnRef>
          <a:fillRef idx="1">
            <a:schemeClr val="accent3"/>
          </a:fillRef>
          <a:effectRef idx="1">
            <a:schemeClr val="accent3"/>
          </a:effectRef>
          <a:fontRef idx="minor">
            <a:schemeClr val="lt1"/>
          </a:fontRef>
        </p:style>
        <p:txBody>
          <a:bodyPr anchor="ctr"/>
          <a:lstStyle/>
          <a:p>
            <a:pPr algn="ctr">
              <a:defRPr/>
            </a:pPr>
            <a:r>
              <a:rPr lang="en-US" dirty="0"/>
              <a:t>Employee Engagement</a:t>
            </a:r>
          </a:p>
        </p:txBody>
      </p:sp>
      <p:sp>
        <p:nvSpPr>
          <p:cNvPr id="21" name="Rectangle 20"/>
          <p:cNvSpPr/>
          <p:nvPr/>
        </p:nvSpPr>
        <p:spPr>
          <a:xfrm>
            <a:off x="4367700" y="3494087"/>
            <a:ext cx="1882775" cy="893763"/>
          </a:xfrm>
          <a:prstGeom prst="rect">
            <a:avLst/>
          </a:prstGeom>
          <a:solidFill>
            <a:srgbClr val="A73F48"/>
          </a:solidFill>
          <a:ln>
            <a:solidFill>
              <a:schemeClr val="bg2">
                <a:lumMod val="75000"/>
              </a:schemeClr>
            </a:solidFill>
          </a:ln>
        </p:spPr>
        <p:style>
          <a:lnRef idx="3">
            <a:schemeClr val="lt1"/>
          </a:lnRef>
          <a:fillRef idx="1">
            <a:schemeClr val="accent3"/>
          </a:fillRef>
          <a:effectRef idx="1">
            <a:schemeClr val="accent3"/>
          </a:effectRef>
          <a:fontRef idx="minor">
            <a:schemeClr val="lt1"/>
          </a:fontRef>
        </p:style>
        <p:txBody>
          <a:bodyPr anchor="ctr"/>
          <a:lstStyle/>
          <a:p>
            <a:pPr algn="ctr">
              <a:defRPr/>
            </a:pPr>
            <a:r>
              <a:rPr lang="en-US" dirty="0"/>
              <a:t>Goals</a:t>
            </a:r>
          </a:p>
        </p:txBody>
      </p:sp>
      <p:sp>
        <p:nvSpPr>
          <p:cNvPr id="22" name="Rectangle 21"/>
          <p:cNvSpPr/>
          <p:nvPr/>
        </p:nvSpPr>
        <p:spPr>
          <a:xfrm>
            <a:off x="6402875" y="1365250"/>
            <a:ext cx="1881188" cy="892175"/>
          </a:xfrm>
          <a:prstGeom prst="rect">
            <a:avLst/>
          </a:prstGeom>
          <a:solidFill>
            <a:srgbClr val="A73F48"/>
          </a:solidFill>
          <a:ln>
            <a:solidFill>
              <a:schemeClr val="bg2">
                <a:lumMod val="75000"/>
              </a:schemeClr>
            </a:solidFill>
          </a:ln>
        </p:spPr>
        <p:style>
          <a:lnRef idx="3">
            <a:schemeClr val="lt1"/>
          </a:lnRef>
          <a:fillRef idx="1">
            <a:schemeClr val="accent3"/>
          </a:fillRef>
          <a:effectRef idx="1">
            <a:schemeClr val="accent3"/>
          </a:effectRef>
          <a:fontRef idx="minor">
            <a:schemeClr val="lt1"/>
          </a:fontRef>
        </p:style>
        <p:txBody>
          <a:bodyPr anchor="ctr"/>
          <a:lstStyle/>
          <a:p>
            <a:pPr algn="ctr">
              <a:defRPr/>
            </a:pPr>
            <a:r>
              <a:rPr lang="en-US" dirty="0"/>
              <a:t>Capital Projects</a:t>
            </a:r>
          </a:p>
        </p:txBody>
      </p:sp>
      <p:sp>
        <p:nvSpPr>
          <p:cNvPr id="23" name="Rectangle 22"/>
          <p:cNvSpPr/>
          <p:nvPr/>
        </p:nvSpPr>
        <p:spPr>
          <a:xfrm>
            <a:off x="4367700" y="1365250"/>
            <a:ext cx="1882775" cy="892175"/>
          </a:xfrm>
          <a:prstGeom prst="rect">
            <a:avLst/>
          </a:prstGeom>
          <a:solidFill>
            <a:srgbClr val="A73F48"/>
          </a:solidFill>
          <a:ln>
            <a:solidFill>
              <a:schemeClr val="bg2">
                <a:lumMod val="75000"/>
              </a:schemeClr>
            </a:solidFill>
          </a:ln>
        </p:spPr>
        <p:style>
          <a:lnRef idx="3">
            <a:schemeClr val="lt1"/>
          </a:lnRef>
          <a:fillRef idx="1">
            <a:schemeClr val="accent3"/>
          </a:fillRef>
          <a:effectRef idx="1">
            <a:schemeClr val="accent3"/>
          </a:effectRef>
          <a:fontRef idx="minor">
            <a:schemeClr val="lt1"/>
          </a:fontRef>
        </p:style>
        <p:txBody>
          <a:bodyPr anchor="ctr"/>
          <a:lstStyle/>
          <a:p>
            <a:pPr algn="ctr">
              <a:defRPr/>
            </a:pPr>
            <a:r>
              <a:rPr lang="en-US" dirty="0"/>
              <a:t>Energy Audits</a:t>
            </a:r>
          </a:p>
        </p:txBody>
      </p:sp>
      <p:sp>
        <p:nvSpPr>
          <p:cNvPr id="24" name="Rectangle 23"/>
          <p:cNvSpPr/>
          <p:nvPr/>
        </p:nvSpPr>
        <p:spPr>
          <a:xfrm>
            <a:off x="6412400" y="4540250"/>
            <a:ext cx="1882775" cy="893762"/>
          </a:xfrm>
          <a:prstGeom prst="rect">
            <a:avLst/>
          </a:prstGeom>
          <a:solidFill>
            <a:srgbClr val="A73F48"/>
          </a:solidFill>
          <a:ln>
            <a:solidFill>
              <a:schemeClr val="bg2">
                <a:lumMod val="75000"/>
              </a:schemeClr>
            </a:solidFill>
          </a:ln>
        </p:spPr>
        <p:style>
          <a:lnRef idx="3">
            <a:schemeClr val="lt1"/>
          </a:lnRef>
          <a:fillRef idx="1">
            <a:schemeClr val="accent3"/>
          </a:fillRef>
          <a:effectRef idx="1">
            <a:schemeClr val="accent3"/>
          </a:effectRef>
          <a:fontRef idx="minor">
            <a:schemeClr val="lt1"/>
          </a:fontRef>
        </p:style>
        <p:txBody>
          <a:bodyPr anchor="ctr"/>
          <a:lstStyle/>
          <a:p>
            <a:pPr algn="ctr">
              <a:defRPr/>
            </a:pPr>
            <a:r>
              <a:rPr lang="en-US" dirty="0"/>
              <a:t>Action Plan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anim calcmode="lin" valueType="num">
                                      <p:cBhvr>
                                        <p:cTn id="8" dur="500" fill="hold"/>
                                        <p:tgtEl>
                                          <p:spTgt spid="19"/>
                                        </p:tgtEl>
                                        <p:attrNameLst>
                                          <p:attrName>ppt_x</p:attrName>
                                        </p:attrNameLst>
                                      </p:cBhvr>
                                      <p:tavLst>
                                        <p:tav tm="0">
                                          <p:val>
                                            <p:strVal val="#ppt_x"/>
                                          </p:val>
                                        </p:tav>
                                        <p:tav tm="100000">
                                          <p:val>
                                            <p:strVal val="#ppt_x"/>
                                          </p:val>
                                        </p:tav>
                                      </p:tavLst>
                                    </p:anim>
                                    <p:anim calcmode="lin" valueType="num">
                                      <p:cBhvr>
                                        <p:cTn id="9" dur="500" fill="hold"/>
                                        <p:tgtEl>
                                          <p:spTgt spid="19"/>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30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anim calcmode="lin" valueType="num">
                                      <p:cBhvr>
                                        <p:cTn id="13" dur="500" fill="hold"/>
                                        <p:tgtEl>
                                          <p:spTgt spid="24"/>
                                        </p:tgtEl>
                                        <p:attrNameLst>
                                          <p:attrName>ppt_x</p:attrName>
                                        </p:attrNameLst>
                                      </p:cBhvr>
                                      <p:tavLst>
                                        <p:tav tm="0">
                                          <p:val>
                                            <p:strVal val="#ppt_x"/>
                                          </p:val>
                                        </p:tav>
                                        <p:tav tm="100000">
                                          <p:val>
                                            <p:strVal val="#ppt_x"/>
                                          </p:val>
                                        </p:tav>
                                      </p:tavLst>
                                    </p:anim>
                                    <p:anim calcmode="lin" valueType="num">
                                      <p:cBhvr>
                                        <p:cTn id="14" dur="500" fill="hold"/>
                                        <p:tgtEl>
                                          <p:spTgt spid="24"/>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60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500"/>
                                        <p:tgtEl>
                                          <p:spTgt spid="21"/>
                                        </p:tgtEl>
                                      </p:cBhvr>
                                    </p:animEffect>
                                    <p:anim calcmode="lin" valueType="num">
                                      <p:cBhvr>
                                        <p:cTn id="18" dur="500" fill="hold"/>
                                        <p:tgtEl>
                                          <p:spTgt spid="21"/>
                                        </p:tgtEl>
                                        <p:attrNameLst>
                                          <p:attrName>ppt_x</p:attrName>
                                        </p:attrNameLst>
                                      </p:cBhvr>
                                      <p:tavLst>
                                        <p:tav tm="0">
                                          <p:val>
                                            <p:strVal val="#ppt_x"/>
                                          </p:val>
                                        </p:tav>
                                        <p:tav tm="100000">
                                          <p:val>
                                            <p:strVal val="#ppt_x"/>
                                          </p:val>
                                        </p:tav>
                                      </p:tavLst>
                                    </p:anim>
                                    <p:anim calcmode="lin" valueType="num">
                                      <p:cBhvr>
                                        <p:cTn id="19" dur="500" fill="hold"/>
                                        <p:tgtEl>
                                          <p:spTgt spid="21"/>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90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anim calcmode="lin" valueType="num">
                                      <p:cBhvr>
                                        <p:cTn id="23" dur="500" fill="hold"/>
                                        <p:tgtEl>
                                          <p:spTgt spid="20"/>
                                        </p:tgtEl>
                                        <p:attrNameLst>
                                          <p:attrName>ppt_x</p:attrName>
                                        </p:attrNameLst>
                                      </p:cBhvr>
                                      <p:tavLst>
                                        <p:tav tm="0">
                                          <p:val>
                                            <p:strVal val="#ppt_x"/>
                                          </p:val>
                                        </p:tav>
                                        <p:tav tm="100000">
                                          <p:val>
                                            <p:strVal val="#ppt_x"/>
                                          </p:val>
                                        </p:tav>
                                      </p:tavLst>
                                    </p:anim>
                                    <p:anim calcmode="lin" valueType="num">
                                      <p:cBhvr>
                                        <p:cTn id="24" dur="500" fill="hold"/>
                                        <p:tgtEl>
                                          <p:spTgt spid="20"/>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120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anim calcmode="lin" valueType="num">
                                      <p:cBhvr>
                                        <p:cTn id="28" dur="500" fill="hold"/>
                                        <p:tgtEl>
                                          <p:spTgt spid="17"/>
                                        </p:tgtEl>
                                        <p:attrNameLst>
                                          <p:attrName>ppt_x</p:attrName>
                                        </p:attrNameLst>
                                      </p:cBhvr>
                                      <p:tavLst>
                                        <p:tav tm="0">
                                          <p:val>
                                            <p:strVal val="#ppt_x"/>
                                          </p:val>
                                        </p:tav>
                                        <p:tav tm="100000">
                                          <p:val>
                                            <p:strVal val="#ppt_x"/>
                                          </p:val>
                                        </p:tav>
                                      </p:tavLst>
                                    </p:anim>
                                    <p:anim calcmode="lin" valueType="num">
                                      <p:cBhvr>
                                        <p:cTn id="29" dur="500" fill="hold"/>
                                        <p:tgtEl>
                                          <p:spTgt spid="17"/>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150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anim calcmode="lin" valueType="num">
                                      <p:cBhvr>
                                        <p:cTn id="33" dur="500" fill="hold"/>
                                        <p:tgtEl>
                                          <p:spTgt spid="18"/>
                                        </p:tgtEl>
                                        <p:attrNameLst>
                                          <p:attrName>ppt_x</p:attrName>
                                        </p:attrNameLst>
                                      </p:cBhvr>
                                      <p:tavLst>
                                        <p:tav tm="0">
                                          <p:val>
                                            <p:strVal val="#ppt_x"/>
                                          </p:val>
                                        </p:tav>
                                        <p:tav tm="100000">
                                          <p:val>
                                            <p:strVal val="#ppt_x"/>
                                          </p:val>
                                        </p:tav>
                                      </p:tavLst>
                                    </p:anim>
                                    <p:anim calcmode="lin" valueType="num">
                                      <p:cBhvr>
                                        <p:cTn id="34" dur="500" fill="hold"/>
                                        <p:tgtEl>
                                          <p:spTgt spid="18"/>
                                        </p:tgtEl>
                                        <p:attrNameLst>
                                          <p:attrName>ppt_y</p:attrName>
                                        </p:attrNameLst>
                                      </p:cBhvr>
                                      <p:tavLst>
                                        <p:tav tm="0">
                                          <p:val>
                                            <p:strVal val="#ppt_y-.1"/>
                                          </p:val>
                                        </p:tav>
                                        <p:tav tm="100000">
                                          <p:val>
                                            <p:strVal val="#ppt_y"/>
                                          </p:val>
                                        </p:tav>
                                      </p:tavLst>
                                    </p:anim>
                                  </p:childTnLst>
                                </p:cTn>
                              </p:par>
                              <p:par>
                                <p:cTn id="35" presetID="47" presetClass="entr" presetSubtype="0" fill="hold" grpId="0" nodeType="withEffect">
                                  <p:stCondLst>
                                    <p:cond delay="1800"/>
                                  </p:stCondLst>
                                  <p:childTnLst>
                                    <p:set>
                                      <p:cBhvr>
                                        <p:cTn id="36" dur="1" fill="hold">
                                          <p:stCondLst>
                                            <p:cond delay="0"/>
                                          </p:stCondLst>
                                        </p:cTn>
                                        <p:tgtEl>
                                          <p:spTgt spid="23"/>
                                        </p:tgtEl>
                                        <p:attrNameLst>
                                          <p:attrName>style.visibility</p:attrName>
                                        </p:attrNameLst>
                                      </p:cBhvr>
                                      <p:to>
                                        <p:strVal val="visible"/>
                                      </p:to>
                                    </p:set>
                                    <p:animEffect transition="in" filter="fade">
                                      <p:cBhvr>
                                        <p:cTn id="37" dur="500"/>
                                        <p:tgtEl>
                                          <p:spTgt spid="23"/>
                                        </p:tgtEl>
                                      </p:cBhvr>
                                    </p:animEffect>
                                    <p:anim calcmode="lin" valueType="num">
                                      <p:cBhvr>
                                        <p:cTn id="38" dur="500" fill="hold"/>
                                        <p:tgtEl>
                                          <p:spTgt spid="23"/>
                                        </p:tgtEl>
                                        <p:attrNameLst>
                                          <p:attrName>ppt_x</p:attrName>
                                        </p:attrNameLst>
                                      </p:cBhvr>
                                      <p:tavLst>
                                        <p:tav tm="0">
                                          <p:val>
                                            <p:strVal val="#ppt_x"/>
                                          </p:val>
                                        </p:tav>
                                        <p:tav tm="100000">
                                          <p:val>
                                            <p:strVal val="#ppt_x"/>
                                          </p:val>
                                        </p:tav>
                                      </p:tavLst>
                                    </p:anim>
                                    <p:anim calcmode="lin" valueType="num">
                                      <p:cBhvr>
                                        <p:cTn id="39" dur="500" fill="hold"/>
                                        <p:tgtEl>
                                          <p:spTgt spid="23"/>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210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500"/>
                                        <p:tgtEl>
                                          <p:spTgt spid="22"/>
                                        </p:tgtEl>
                                      </p:cBhvr>
                                    </p:animEffect>
                                    <p:anim calcmode="lin" valueType="num">
                                      <p:cBhvr>
                                        <p:cTn id="43" dur="500" fill="hold"/>
                                        <p:tgtEl>
                                          <p:spTgt spid="22"/>
                                        </p:tgtEl>
                                        <p:attrNameLst>
                                          <p:attrName>ppt_x</p:attrName>
                                        </p:attrNameLst>
                                      </p:cBhvr>
                                      <p:tavLst>
                                        <p:tav tm="0">
                                          <p:val>
                                            <p:strVal val="#ppt_x"/>
                                          </p:val>
                                        </p:tav>
                                        <p:tav tm="100000">
                                          <p:val>
                                            <p:strVal val="#ppt_x"/>
                                          </p:val>
                                        </p:tav>
                                      </p:tavLst>
                                    </p:anim>
                                    <p:anim calcmode="lin" valueType="num">
                                      <p:cBhvr>
                                        <p:cTn id="44" dur="5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20" grpId="0" animBg="1"/>
      <p:bldP spid="21" grpId="0" animBg="1"/>
      <p:bldP spid="22" grpId="0" animBg="1"/>
      <p:bldP spid="23" grpId="0" animBg="1"/>
      <p:bldP spid="2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Defining SEM</a:t>
            </a:r>
            <a:endParaRPr lang="en-US" dirty="0"/>
          </a:p>
        </p:txBody>
      </p:sp>
      <p:sp>
        <p:nvSpPr>
          <p:cNvPr id="3" name="Content Placeholder 2"/>
          <p:cNvSpPr>
            <a:spLocks noGrp="1"/>
          </p:cNvSpPr>
          <p:nvPr>
            <p:ph sz="quarter" idx="10"/>
          </p:nvPr>
        </p:nvSpPr>
        <p:spPr/>
        <p:txBody>
          <a:bodyPr/>
          <a:lstStyle/>
          <a:p>
            <a:r>
              <a:rPr lang="en-US" dirty="0" smtClean="0"/>
              <a:t>An ongoing effort to improve the quality of products, services or processes</a:t>
            </a:r>
            <a:endParaRPr lang="en-US" dirty="0"/>
          </a:p>
        </p:txBody>
      </p:sp>
      <p:sp>
        <p:nvSpPr>
          <p:cNvPr id="4" name="Text Placeholder 3"/>
          <p:cNvSpPr>
            <a:spLocks noGrp="1"/>
          </p:cNvSpPr>
          <p:nvPr>
            <p:ph type="body" sz="quarter" idx="11"/>
          </p:nvPr>
        </p:nvSpPr>
        <p:spPr/>
        <p:txBody>
          <a:bodyPr/>
          <a:lstStyle/>
          <a:p>
            <a:r>
              <a:rPr lang="en-US" dirty="0" smtClean="0"/>
              <a:t>Continuous Improvement</a:t>
            </a:r>
            <a:endParaRPr lang="en-US" dirty="0"/>
          </a:p>
        </p:txBody>
      </p:sp>
      <p:pic>
        <p:nvPicPr>
          <p:cNvPr id="130050" name="Picture 2"/>
          <p:cNvPicPr>
            <a:picLocks noChangeAspect="1" noChangeArrowheads="1"/>
          </p:cNvPicPr>
          <p:nvPr/>
        </p:nvPicPr>
        <p:blipFill>
          <a:blip r:embed="rId2" cstate="print"/>
          <a:srcRect/>
          <a:stretch>
            <a:fillRect/>
          </a:stretch>
        </p:blipFill>
        <p:spPr bwMode="auto">
          <a:xfrm>
            <a:off x="681256" y="2544952"/>
            <a:ext cx="3705225" cy="2505075"/>
          </a:xfrm>
          <a:prstGeom prst="rect">
            <a:avLst/>
          </a:prstGeom>
          <a:noFill/>
          <a:ln w="9525">
            <a:noFill/>
            <a:miter lim="800000"/>
            <a:headEnd/>
            <a:tailEnd/>
          </a:ln>
        </p:spPr>
      </p:pic>
      <p:pic>
        <p:nvPicPr>
          <p:cNvPr id="17" name="Picture 16" descr="energy_management_diagram.jpg"/>
          <p:cNvPicPr>
            <a:picLocks noChangeAspect="1"/>
          </p:cNvPicPr>
          <p:nvPr/>
        </p:nvPicPr>
        <p:blipFill>
          <a:blip r:embed="rId3" cstate="print"/>
          <a:stretch>
            <a:fillRect/>
          </a:stretch>
        </p:blipFill>
        <p:spPr>
          <a:xfrm>
            <a:off x="4977253" y="1938764"/>
            <a:ext cx="3115890" cy="395349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005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Defining SEM</a:t>
            </a:r>
            <a:endParaRPr lang="en-US" dirty="0"/>
          </a:p>
        </p:txBody>
      </p:sp>
      <p:sp>
        <p:nvSpPr>
          <p:cNvPr id="3" name="Content Placeholder 2"/>
          <p:cNvSpPr>
            <a:spLocks noGrp="1"/>
          </p:cNvSpPr>
          <p:nvPr>
            <p:ph sz="quarter" idx="10"/>
          </p:nvPr>
        </p:nvSpPr>
        <p:spPr/>
        <p:txBody>
          <a:bodyPr/>
          <a:lstStyle/>
          <a:p>
            <a:r>
              <a:rPr lang="en-US" dirty="0" smtClean="0"/>
              <a:t>A structured approach to transitioning individuals, teams, and organizations from a current state to a desired</a:t>
            </a:r>
            <a:endParaRPr lang="en-US" dirty="0"/>
          </a:p>
        </p:txBody>
      </p:sp>
      <p:sp>
        <p:nvSpPr>
          <p:cNvPr id="4" name="Text Placeholder 3"/>
          <p:cNvSpPr>
            <a:spLocks noGrp="1"/>
          </p:cNvSpPr>
          <p:nvPr>
            <p:ph type="body" sz="quarter" idx="11"/>
          </p:nvPr>
        </p:nvSpPr>
        <p:spPr/>
        <p:txBody>
          <a:bodyPr/>
          <a:lstStyle/>
          <a:p>
            <a:r>
              <a:rPr lang="en-US" dirty="0" smtClean="0"/>
              <a:t>Change Management</a:t>
            </a:r>
            <a:endParaRPr lang="en-US" dirty="0"/>
          </a:p>
        </p:txBody>
      </p:sp>
      <p:sp>
        <p:nvSpPr>
          <p:cNvPr id="5" name="Right Arrow 4"/>
          <p:cNvSpPr/>
          <p:nvPr/>
        </p:nvSpPr>
        <p:spPr>
          <a:xfrm>
            <a:off x="1160060" y="2019864"/>
            <a:ext cx="6523630" cy="1378424"/>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400" dirty="0" smtClean="0"/>
              <a:t>Project Management</a:t>
            </a:r>
            <a:endParaRPr lang="en-US" sz="2400" dirty="0"/>
          </a:p>
        </p:txBody>
      </p:sp>
      <p:sp>
        <p:nvSpPr>
          <p:cNvPr id="6" name="Right Arrow 5"/>
          <p:cNvSpPr/>
          <p:nvPr/>
        </p:nvSpPr>
        <p:spPr>
          <a:xfrm>
            <a:off x="1162332" y="4792680"/>
            <a:ext cx="6523630" cy="1378424"/>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400" dirty="0" smtClean="0"/>
              <a:t>Change Management</a:t>
            </a:r>
            <a:endParaRPr lang="en-US" sz="2400" dirty="0"/>
          </a:p>
        </p:txBody>
      </p:sp>
      <p:sp>
        <p:nvSpPr>
          <p:cNvPr id="7" name="Rounded Rectangle 6"/>
          <p:cNvSpPr/>
          <p:nvPr/>
        </p:nvSpPr>
        <p:spPr>
          <a:xfrm>
            <a:off x="1162332" y="3398288"/>
            <a:ext cx="1717346" cy="1394392"/>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400" dirty="0" smtClean="0"/>
              <a:t>Current</a:t>
            </a:r>
            <a:endParaRPr lang="en-US" dirty="0"/>
          </a:p>
        </p:txBody>
      </p:sp>
      <p:sp>
        <p:nvSpPr>
          <p:cNvPr id="8" name="Rounded Rectangle 7"/>
          <p:cNvSpPr/>
          <p:nvPr/>
        </p:nvSpPr>
        <p:spPr>
          <a:xfrm>
            <a:off x="3143564" y="3400560"/>
            <a:ext cx="1717346" cy="1394392"/>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400" dirty="0" smtClean="0"/>
              <a:t>Transition</a:t>
            </a:r>
            <a:endParaRPr lang="en-US" dirty="0"/>
          </a:p>
        </p:txBody>
      </p:sp>
      <p:sp>
        <p:nvSpPr>
          <p:cNvPr id="9" name="Rounded Rectangle 8"/>
          <p:cNvSpPr/>
          <p:nvPr/>
        </p:nvSpPr>
        <p:spPr>
          <a:xfrm>
            <a:off x="5138444" y="3402832"/>
            <a:ext cx="1717346" cy="1394392"/>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2400" dirty="0" smtClean="0"/>
              <a:t>Future</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What’s the value of SEM?</a:t>
            </a:r>
            <a:endParaRPr lang="en-US" dirty="0"/>
          </a:p>
        </p:txBody>
      </p:sp>
      <p:sp>
        <p:nvSpPr>
          <p:cNvPr id="4" name="Text Placeholder 3"/>
          <p:cNvSpPr>
            <a:spLocks noGrp="1"/>
          </p:cNvSpPr>
          <p:nvPr>
            <p:ph type="body" sz="quarter" idx="11"/>
          </p:nvPr>
        </p:nvSpPr>
        <p:spPr/>
        <p:txBody>
          <a:bodyPr/>
          <a:lstStyle/>
          <a:p>
            <a:endParaRPr lang="en-US" dirty="0"/>
          </a:p>
        </p:txBody>
      </p:sp>
      <p:sp>
        <p:nvSpPr>
          <p:cNvPr id="5" name="Rounded Rectangle 4"/>
          <p:cNvSpPr/>
          <p:nvPr/>
        </p:nvSpPr>
        <p:spPr>
          <a:xfrm>
            <a:off x="304800" y="1550594"/>
            <a:ext cx="2133600" cy="1523999"/>
          </a:xfrm>
          <a:prstGeom prst="roundRect">
            <a:avLst/>
          </a:prstGeom>
          <a:solidFill>
            <a:schemeClr val="tx2"/>
          </a:solidFill>
          <a:ln>
            <a:solidFill>
              <a:srgbClr val="6C7A7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smtClean="0"/>
              <a:t>Work Force Development</a:t>
            </a:r>
            <a:endParaRPr lang="en-US" dirty="0"/>
          </a:p>
        </p:txBody>
      </p:sp>
      <p:sp>
        <p:nvSpPr>
          <p:cNvPr id="6" name="Rounded Rectangle 5"/>
          <p:cNvSpPr/>
          <p:nvPr/>
        </p:nvSpPr>
        <p:spPr>
          <a:xfrm>
            <a:off x="2438400" y="1550594"/>
            <a:ext cx="2133600" cy="1523999"/>
          </a:xfrm>
          <a:prstGeom prst="roundRect">
            <a:avLst/>
          </a:prstGeom>
          <a:solidFill>
            <a:schemeClr val="accent1"/>
          </a:solidFill>
          <a:ln>
            <a:solidFill>
              <a:srgbClr val="6C7A7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smtClean="0">
                <a:solidFill>
                  <a:srgbClr val="00597A"/>
                </a:solidFill>
              </a:rPr>
              <a:t>Reduced Operating Costs</a:t>
            </a:r>
            <a:endParaRPr lang="en-US" dirty="0">
              <a:solidFill>
                <a:srgbClr val="00597A"/>
              </a:solidFill>
            </a:endParaRPr>
          </a:p>
        </p:txBody>
      </p:sp>
      <p:sp>
        <p:nvSpPr>
          <p:cNvPr id="7" name="Rounded Rectangle 6"/>
          <p:cNvSpPr/>
          <p:nvPr/>
        </p:nvSpPr>
        <p:spPr>
          <a:xfrm>
            <a:off x="4572000" y="1550594"/>
            <a:ext cx="2133600" cy="1523999"/>
          </a:xfrm>
          <a:prstGeom prst="roundRect">
            <a:avLst/>
          </a:prstGeom>
          <a:solidFill>
            <a:schemeClr val="tx2"/>
          </a:solidFill>
          <a:ln>
            <a:solidFill>
              <a:srgbClr val="6C7A7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smtClean="0"/>
              <a:t>Public Relations Opportunities</a:t>
            </a:r>
            <a:endParaRPr lang="en-US" dirty="0"/>
          </a:p>
        </p:txBody>
      </p:sp>
      <p:sp>
        <p:nvSpPr>
          <p:cNvPr id="8" name="Rounded Rectangle 7"/>
          <p:cNvSpPr/>
          <p:nvPr/>
        </p:nvSpPr>
        <p:spPr>
          <a:xfrm>
            <a:off x="6705600" y="1550593"/>
            <a:ext cx="2133600" cy="1523999"/>
          </a:xfrm>
          <a:prstGeom prst="roundRect">
            <a:avLst/>
          </a:prstGeom>
          <a:solidFill>
            <a:schemeClr val="accent1"/>
          </a:solidFill>
          <a:ln>
            <a:solidFill>
              <a:srgbClr val="6C7A7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smtClean="0">
                <a:solidFill>
                  <a:srgbClr val="00597A"/>
                </a:solidFill>
              </a:rPr>
              <a:t>Long Term Savings Planning</a:t>
            </a:r>
            <a:endParaRPr lang="en-US" dirty="0">
              <a:solidFill>
                <a:srgbClr val="00597A"/>
              </a:solidFill>
            </a:endParaRPr>
          </a:p>
        </p:txBody>
      </p:sp>
      <p:sp>
        <p:nvSpPr>
          <p:cNvPr id="9" name="Rounded Rectangle 8"/>
          <p:cNvSpPr/>
          <p:nvPr/>
        </p:nvSpPr>
        <p:spPr>
          <a:xfrm>
            <a:off x="304800" y="3074593"/>
            <a:ext cx="2133600" cy="1523999"/>
          </a:xfrm>
          <a:prstGeom prst="roundRect">
            <a:avLst/>
          </a:prstGeom>
          <a:solidFill>
            <a:schemeClr val="accent1"/>
          </a:solidFill>
          <a:ln>
            <a:solidFill>
              <a:srgbClr val="6C7A7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smtClean="0">
                <a:solidFill>
                  <a:srgbClr val="00597A"/>
                </a:solidFill>
              </a:rPr>
              <a:t>Competitive Advantage</a:t>
            </a:r>
            <a:endParaRPr lang="en-US" dirty="0">
              <a:solidFill>
                <a:srgbClr val="00597A"/>
              </a:solidFill>
            </a:endParaRPr>
          </a:p>
        </p:txBody>
      </p:sp>
      <p:sp>
        <p:nvSpPr>
          <p:cNvPr id="10" name="Rounded Rectangle 9"/>
          <p:cNvSpPr/>
          <p:nvPr/>
        </p:nvSpPr>
        <p:spPr>
          <a:xfrm>
            <a:off x="4572000" y="3074594"/>
            <a:ext cx="2133600" cy="1523999"/>
          </a:xfrm>
          <a:prstGeom prst="roundRect">
            <a:avLst/>
          </a:prstGeom>
          <a:solidFill>
            <a:schemeClr val="accent1"/>
          </a:solidFill>
          <a:ln>
            <a:solidFill>
              <a:srgbClr val="6C7A7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smtClean="0">
                <a:solidFill>
                  <a:srgbClr val="00597A"/>
                </a:solidFill>
              </a:rPr>
              <a:t>Environmental Stewardship</a:t>
            </a:r>
            <a:endParaRPr lang="en-US" dirty="0">
              <a:solidFill>
                <a:srgbClr val="00597A"/>
              </a:solidFill>
            </a:endParaRPr>
          </a:p>
        </p:txBody>
      </p:sp>
      <p:sp>
        <p:nvSpPr>
          <p:cNvPr id="11" name="Rounded Rectangle 10"/>
          <p:cNvSpPr/>
          <p:nvPr/>
        </p:nvSpPr>
        <p:spPr>
          <a:xfrm>
            <a:off x="2438400" y="3074594"/>
            <a:ext cx="2133600" cy="1523999"/>
          </a:xfrm>
          <a:prstGeom prst="roundRect">
            <a:avLst/>
          </a:prstGeom>
          <a:solidFill>
            <a:schemeClr val="tx2"/>
          </a:solidFill>
          <a:ln>
            <a:solidFill>
              <a:srgbClr val="6C7A7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smtClean="0"/>
              <a:t>Corporate Stewardship</a:t>
            </a:r>
            <a:endParaRPr lang="en-US" dirty="0"/>
          </a:p>
        </p:txBody>
      </p:sp>
      <p:sp>
        <p:nvSpPr>
          <p:cNvPr id="12" name="Rounded Rectangle 11"/>
          <p:cNvSpPr/>
          <p:nvPr/>
        </p:nvSpPr>
        <p:spPr>
          <a:xfrm>
            <a:off x="6705600" y="3074593"/>
            <a:ext cx="2133600" cy="1523999"/>
          </a:xfrm>
          <a:prstGeom prst="roundRect">
            <a:avLst/>
          </a:prstGeom>
          <a:solidFill>
            <a:schemeClr val="tx2"/>
          </a:solidFill>
          <a:ln>
            <a:solidFill>
              <a:srgbClr val="6C7A7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smtClean="0"/>
              <a:t>Increased Energy Saving Projects</a:t>
            </a:r>
            <a:endParaRPr lang="en-US" dirty="0"/>
          </a:p>
        </p:txBody>
      </p:sp>
      <p:sp>
        <p:nvSpPr>
          <p:cNvPr id="13" name="Rounded Rectangle 12"/>
          <p:cNvSpPr/>
          <p:nvPr/>
        </p:nvSpPr>
        <p:spPr>
          <a:xfrm>
            <a:off x="304800" y="4598594"/>
            <a:ext cx="2133600" cy="1523999"/>
          </a:xfrm>
          <a:prstGeom prst="roundRect">
            <a:avLst/>
          </a:prstGeom>
          <a:solidFill>
            <a:schemeClr val="tx2"/>
          </a:solidFill>
          <a:ln>
            <a:solidFill>
              <a:srgbClr val="6C7A7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smtClean="0"/>
              <a:t>Repeatable Process</a:t>
            </a:r>
            <a:endParaRPr lang="en-US" dirty="0"/>
          </a:p>
        </p:txBody>
      </p:sp>
      <p:sp>
        <p:nvSpPr>
          <p:cNvPr id="14" name="Rounded Rectangle 13"/>
          <p:cNvSpPr/>
          <p:nvPr/>
        </p:nvSpPr>
        <p:spPr>
          <a:xfrm>
            <a:off x="2438400" y="4598593"/>
            <a:ext cx="2133600" cy="1523999"/>
          </a:xfrm>
          <a:prstGeom prst="roundRect">
            <a:avLst/>
          </a:prstGeom>
          <a:solidFill>
            <a:schemeClr val="accent1"/>
          </a:solidFill>
          <a:ln>
            <a:solidFill>
              <a:srgbClr val="6C7A7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smtClean="0">
                <a:solidFill>
                  <a:srgbClr val="00597A"/>
                </a:solidFill>
              </a:rPr>
              <a:t>Industry Leadership</a:t>
            </a:r>
            <a:endParaRPr lang="en-US" dirty="0">
              <a:solidFill>
                <a:srgbClr val="00597A"/>
              </a:solidFill>
            </a:endParaRPr>
          </a:p>
        </p:txBody>
      </p:sp>
      <p:sp>
        <p:nvSpPr>
          <p:cNvPr id="15" name="Rounded Rectangle 14"/>
          <p:cNvSpPr/>
          <p:nvPr/>
        </p:nvSpPr>
        <p:spPr>
          <a:xfrm>
            <a:off x="6705600" y="4598593"/>
            <a:ext cx="2133600" cy="1523999"/>
          </a:xfrm>
          <a:prstGeom prst="roundRect">
            <a:avLst/>
          </a:prstGeom>
          <a:solidFill>
            <a:schemeClr val="accent1"/>
          </a:solidFill>
          <a:ln>
            <a:solidFill>
              <a:srgbClr val="6C7A7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smtClean="0">
                <a:solidFill>
                  <a:srgbClr val="00597A"/>
                </a:solidFill>
              </a:rPr>
              <a:t>Healthy Return on Investment</a:t>
            </a:r>
            <a:endParaRPr lang="en-US" dirty="0">
              <a:solidFill>
                <a:srgbClr val="00597A"/>
              </a:solidFill>
            </a:endParaRPr>
          </a:p>
        </p:txBody>
      </p:sp>
      <p:sp>
        <p:nvSpPr>
          <p:cNvPr id="16" name="Rounded Rectangle 15"/>
          <p:cNvSpPr/>
          <p:nvPr/>
        </p:nvSpPr>
        <p:spPr>
          <a:xfrm>
            <a:off x="4572000" y="4598593"/>
            <a:ext cx="2133600" cy="1523999"/>
          </a:xfrm>
          <a:prstGeom prst="roundRect">
            <a:avLst/>
          </a:prstGeom>
          <a:solidFill>
            <a:srgbClr val="E0AA22"/>
          </a:solidFill>
          <a:ln>
            <a:solidFill>
              <a:srgbClr val="6C7A7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smtClean="0"/>
              <a:t>Employee Engagement</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Deploy SEM: Implement</a:t>
            </a:r>
            <a:endParaRPr lang="en-US" dirty="0"/>
          </a:p>
        </p:txBody>
      </p:sp>
      <p:sp>
        <p:nvSpPr>
          <p:cNvPr id="3" name="Content Placeholder 2"/>
          <p:cNvSpPr>
            <a:spLocks noGrp="1"/>
          </p:cNvSpPr>
          <p:nvPr>
            <p:ph sz="quarter" idx="10"/>
          </p:nvPr>
        </p:nvSpPr>
        <p:spPr>
          <a:xfrm>
            <a:off x="1456332" y="1447800"/>
            <a:ext cx="4357613" cy="4724400"/>
          </a:xfrm>
        </p:spPr>
        <p:txBody>
          <a:bodyPr/>
          <a:lstStyle/>
          <a:p>
            <a:pPr>
              <a:buNone/>
            </a:pPr>
            <a:r>
              <a:rPr lang="en-US" dirty="0" smtClean="0"/>
              <a:t>Employees are your eyes and ears</a:t>
            </a:r>
          </a:p>
          <a:p>
            <a:pPr>
              <a:buNone/>
            </a:pPr>
            <a:endParaRPr lang="en-US" dirty="0" smtClean="0"/>
          </a:p>
          <a:p>
            <a:pPr>
              <a:buNone/>
            </a:pPr>
            <a:endParaRPr lang="en-US" dirty="0" smtClean="0"/>
          </a:p>
          <a:p>
            <a:pPr>
              <a:buNone/>
            </a:pPr>
            <a:r>
              <a:rPr lang="en-US" dirty="0" smtClean="0"/>
              <a:t>Get them talking</a:t>
            </a:r>
          </a:p>
          <a:p>
            <a:pPr>
              <a:buNone/>
            </a:pPr>
            <a:endParaRPr lang="en-US" dirty="0" smtClean="0"/>
          </a:p>
          <a:p>
            <a:pPr>
              <a:buNone/>
            </a:pPr>
            <a:endParaRPr lang="en-US" dirty="0" smtClean="0"/>
          </a:p>
          <a:p>
            <a:pPr>
              <a:buNone/>
            </a:pPr>
            <a:r>
              <a:rPr lang="en-US" dirty="0" smtClean="0"/>
              <a:t>Give them tools</a:t>
            </a:r>
          </a:p>
          <a:p>
            <a:pPr>
              <a:buNone/>
            </a:pPr>
            <a:endParaRPr lang="en-US" dirty="0" smtClean="0"/>
          </a:p>
          <a:p>
            <a:pPr>
              <a:buNone/>
            </a:pPr>
            <a:endParaRPr lang="en-US" dirty="0" smtClean="0"/>
          </a:p>
          <a:p>
            <a:pPr>
              <a:buNone/>
            </a:pPr>
            <a:r>
              <a:rPr lang="en-US" dirty="0" smtClean="0"/>
              <a:t>Watch them grow and participate</a:t>
            </a:r>
          </a:p>
          <a:p>
            <a:pPr>
              <a:buNone/>
            </a:pPr>
            <a:endParaRPr lang="en-US" dirty="0" smtClean="0"/>
          </a:p>
          <a:p>
            <a:pPr>
              <a:buNone/>
            </a:pPr>
            <a:endParaRPr lang="en-US" dirty="0" smtClean="0"/>
          </a:p>
          <a:p>
            <a:pPr>
              <a:buNone/>
            </a:pPr>
            <a:r>
              <a:rPr lang="en-US" dirty="0" smtClean="0"/>
              <a:t>Enjoy the results</a:t>
            </a:r>
          </a:p>
          <a:p>
            <a:endParaRPr lang="en-US" dirty="0" smtClean="0"/>
          </a:p>
        </p:txBody>
      </p:sp>
      <p:sp>
        <p:nvSpPr>
          <p:cNvPr id="4" name="Text Placeholder 3"/>
          <p:cNvSpPr>
            <a:spLocks noGrp="1"/>
          </p:cNvSpPr>
          <p:nvPr>
            <p:ph type="body" sz="quarter" idx="11"/>
          </p:nvPr>
        </p:nvSpPr>
        <p:spPr/>
        <p:txBody>
          <a:bodyPr/>
          <a:lstStyle/>
          <a:p>
            <a:r>
              <a:rPr lang="en-US" dirty="0" smtClean="0"/>
              <a:t>Achieving your goal through people</a:t>
            </a:r>
            <a:endParaRPr lang="en-US" dirty="0"/>
          </a:p>
        </p:txBody>
      </p:sp>
      <p:pic>
        <p:nvPicPr>
          <p:cNvPr id="16" name="Picture 2"/>
          <p:cNvPicPr>
            <a:picLocks noChangeAspect="1" noChangeArrowheads="1"/>
          </p:cNvPicPr>
          <p:nvPr/>
        </p:nvPicPr>
        <p:blipFill>
          <a:blip r:embed="rId2" cstate="print"/>
          <a:srcRect/>
          <a:stretch>
            <a:fillRect/>
          </a:stretch>
        </p:blipFill>
        <p:spPr bwMode="auto">
          <a:xfrm>
            <a:off x="606425" y="1468953"/>
            <a:ext cx="755374" cy="457200"/>
          </a:xfrm>
          <a:prstGeom prst="rect">
            <a:avLst/>
          </a:prstGeom>
          <a:noFill/>
          <a:ln w="9525">
            <a:noFill/>
            <a:miter lim="800000"/>
            <a:headEnd/>
            <a:tailEnd/>
          </a:ln>
        </p:spPr>
      </p:pic>
      <p:pic>
        <p:nvPicPr>
          <p:cNvPr id="17" name="Picture 3"/>
          <p:cNvPicPr>
            <a:picLocks noChangeAspect="1" noChangeArrowheads="1"/>
          </p:cNvPicPr>
          <p:nvPr/>
        </p:nvPicPr>
        <p:blipFill>
          <a:blip r:embed="rId3" cstate="print"/>
          <a:srcRect/>
          <a:stretch>
            <a:fillRect/>
          </a:stretch>
        </p:blipFill>
        <p:spPr bwMode="auto">
          <a:xfrm>
            <a:off x="606425" y="2416988"/>
            <a:ext cx="742949" cy="457200"/>
          </a:xfrm>
          <a:prstGeom prst="rect">
            <a:avLst/>
          </a:prstGeom>
          <a:noFill/>
          <a:ln w="9525">
            <a:noFill/>
            <a:miter lim="800000"/>
            <a:headEnd/>
            <a:tailEnd/>
          </a:ln>
        </p:spPr>
      </p:pic>
      <p:pic>
        <p:nvPicPr>
          <p:cNvPr id="18" name="Picture 4"/>
          <p:cNvPicPr>
            <a:picLocks noChangeAspect="1" noChangeArrowheads="1"/>
          </p:cNvPicPr>
          <p:nvPr/>
        </p:nvPicPr>
        <p:blipFill>
          <a:blip r:embed="rId4" cstate="print"/>
          <a:srcRect/>
          <a:stretch>
            <a:fillRect/>
          </a:stretch>
        </p:blipFill>
        <p:spPr bwMode="auto">
          <a:xfrm>
            <a:off x="714374" y="3369488"/>
            <a:ext cx="482600" cy="457200"/>
          </a:xfrm>
          <a:prstGeom prst="rect">
            <a:avLst/>
          </a:prstGeom>
          <a:noFill/>
          <a:ln w="9525">
            <a:noFill/>
            <a:miter lim="800000"/>
            <a:headEnd/>
            <a:tailEnd/>
          </a:ln>
        </p:spPr>
      </p:pic>
      <p:pic>
        <p:nvPicPr>
          <p:cNvPr id="19" name="Picture 5"/>
          <p:cNvPicPr>
            <a:picLocks noChangeAspect="1" noChangeArrowheads="1"/>
          </p:cNvPicPr>
          <p:nvPr/>
        </p:nvPicPr>
        <p:blipFill>
          <a:blip r:embed="rId5" cstate="print"/>
          <a:srcRect/>
          <a:stretch>
            <a:fillRect/>
          </a:stretch>
        </p:blipFill>
        <p:spPr bwMode="auto">
          <a:xfrm>
            <a:off x="758764" y="4301053"/>
            <a:ext cx="577635" cy="457200"/>
          </a:xfrm>
          <a:prstGeom prst="rect">
            <a:avLst/>
          </a:prstGeom>
          <a:noFill/>
          <a:ln w="9525">
            <a:noFill/>
            <a:miter lim="800000"/>
            <a:headEnd/>
            <a:tailEnd/>
          </a:ln>
        </p:spPr>
      </p:pic>
      <p:pic>
        <p:nvPicPr>
          <p:cNvPr id="20" name="Picture 6"/>
          <p:cNvPicPr>
            <a:picLocks noChangeAspect="1" noChangeArrowheads="1"/>
          </p:cNvPicPr>
          <p:nvPr/>
        </p:nvPicPr>
        <p:blipFill>
          <a:blip r:embed="rId6" cstate="print"/>
          <a:srcRect/>
          <a:stretch>
            <a:fillRect/>
          </a:stretch>
        </p:blipFill>
        <p:spPr bwMode="auto">
          <a:xfrm>
            <a:off x="336549" y="5101152"/>
            <a:ext cx="1119784" cy="88453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Deploy SEM: Implement</a:t>
            </a:r>
            <a:endParaRPr lang="en-US" dirty="0"/>
          </a:p>
        </p:txBody>
      </p:sp>
      <p:sp>
        <p:nvSpPr>
          <p:cNvPr id="3" name="Content Placeholder 2"/>
          <p:cNvSpPr>
            <a:spLocks noGrp="1"/>
          </p:cNvSpPr>
          <p:nvPr>
            <p:ph sz="quarter" idx="10"/>
          </p:nvPr>
        </p:nvSpPr>
        <p:spPr>
          <a:xfrm>
            <a:off x="381000" y="1447800"/>
            <a:ext cx="5432946" cy="4724400"/>
          </a:xfrm>
        </p:spPr>
        <p:txBody>
          <a:bodyPr/>
          <a:lstStyle/>
          <a:p>
            <a:r>
              <a:rPr lang="en-US" dirty="0" smtClean="0"/>
              <a:t>John Kotter’s 8 Steps</a:t>
            </a:r>
          </a:p>
          <a:p>
            <a:endParaRPr lang="en-US" dirty="0" smtClean="0"/>
          </a:p>
        </p:txBody>
      </p:sp>
      <p:sp>
        <p:nvSpPr>
          <p:cNvPr id="4" name="Text Placeholder 3"/>
          <p:cNvSpPr>
            <a:spLocks noGrp="1"/>
          </p:cNvSpPr>
          <p:nvPr>
            <p:ph type="body" sz="quarter" idx="11"/>
          </p:nvPr>
        </p:nvSpPr>
        <p:spPr/>
        <p:txBody>
          <a:bodyPr/>
          <a:lstStyle/>
          <a:p>
            <a:r>
              <a:rPr lang="en-US" dirty="0" smtClean="0"/>
              <a:t>Achieving your goal through people</a:t>
            </a:r>
            <a:endParaRPr lang="en-US" dirty="0"/>
          </a:p>
        </p:txBody>
      </p:sp>
      <p:sp>
        <p:nvSpPr>
          <p:cNvPr id="16" name="Round Diagonal Corner Rectangle 15"/>
          <p:cNvSpPr/>
          <p:nvPr/>
        </p:nvSpPr>
        <p:spPr>
          <a:xfrm>
            <a:off x="1003300" y="1933440"/>
            <a:ext cx="7670800" cy="431800"/>
          </a:xfrm>
          <a:prstGeom prst="round2Diag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US" b="1" dirty="0" smtClean="0"/>
              <a:t>Establish a sense of urgency </a:t>
            </a:r>
            <a:r>
              <a:rPr lang="en-US" dirty="0" smtClean="0"/>
              <a:t>through executive commitment</a:t>
            </a:r>
            <a:endParaRPr lang="en-US" dirty="0"/>
          </a:p>
        </p:txBody>
      </p:sp>
      <p:sp>
        <p:nvSpPr>
          <p:cNvPr id="17" name="Teardrop 16"/>
          <p:cNvSpPr/>
          <p:nvPr/>
        </p:nvSpPr>
        <p:spPr>
          <a:xfrm>
            <a:off x="457200" y="1996940"/>
            <a:ext cx="406400" cy="393700"/>
          </a:xfrm>
          <a:prstGeom prst="teardrop">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smtClean="0"/>
              <a:t>1</a:t>
            </a:r>
            <a:endParaRPr lang="en-US" dirty="0"/>
          </a:p>
        </p:txBody>
      </p:sp>
      <p:sp>
        <p:nvSpPr>
          <p:cNvPr id="18" name="Round Diagonal Corner Rectangle 17"/>
          <p:cNvSpPr/>
          <p:nvPr/>
        </p:nvSpPr>
        <p:spPr>
          <a:xfrm>
            <a:off x="1003300" y="2466840"/>
            <a:ext cx="7670800" cy="431800"/>
          </a:xfrm>
          <a:prstGeom prst="round2Diag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US" b="1" dirty="0" smtClean="0"/>
              <a:t>Form a powerful coalition</a:t>
            </a:r>
            <a:r>
              <a:rPr lang="en-US" dirty="0" smtClean="0"/>
              <a:t> by forming a standing or task based teams</a:t>
            </a:r>
            <a:endParaRPr lang="en-US" dirty="0"/>
          </a:p>
        </p:txBody>
      </p:sp>
      <p:sp>
        <p:nvSpPr>
          <p:cNvPr id="19" name="Teardrop 18"/>
          <p:cNvSpPr/>
          <p:nvPr/>
        </p:nvSpPr>
        <p:spPr>
          <a:xfrm>
            <a:off x="457200" y="2530340"/>
            <a:ext cx="406400" cy="393700"/>
          </a:xfrm>
          <a:prstGeom prst="teardrop">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smtClean="0"/>
              <a:t>2</a:t>
            </a:r>
            <a:endParaRPr lang="en-US" dirty="0"/>
          </a:p>
        </p:txBody>
      </p:sp>
      <p:sp>
        <p:nvSpPr>
          <p:cNvPr id="20" name="Round Diagonal Corner Rectangle 19"/>
          <p:cNvSpPr/>
          <p:nvPr/>
        </p:nvSpPr>
        <p:spPr>
          <a:xfrm>
            <a:off x="1003300" y="3012940"/>
            <a:ext cx="7670800" cy="431800"/>
          </a:xfrm>
          <a:prstGeom prst="round2Diag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US" b="1" dirty="0" smtClean="0"/>
              <a:t>Create a vision</a:t>
            </a:r>
            <a:r>
              <a:rPr lang="en-US" dirty="0" smtClean="0"/>
              <a:t> by establishing an energy reduction goal</a:t>
            </a:r>
            <a:endParaRPr lang="en-US" dirty="0"/>
          </a:p>
        </p:txBody>
      </p:sp>
      <p:sp>
        <p:nvSpPr>
          <p:cNvPr id="21" name="Teardrop 20"/>
          <p:cNvSpPr/>
          <p:nvPr/>
        </p:nvSpPr>
        <p:spPr>
          <a:xfrm>
            <a:off x="457200" y="3076440"/>
            <a:ext cx="406400" cy="393700"/>
          </a:xfrm>
          <a:prstGeom prst="teardrop">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smtClean="0"/>
              <a:t>3</a:t>
            </a:r>
            <a:endParaRPr lang="en-US" dirty="0"/>
          </a:p>
        </p:txBody>
      </p:sp>
      <p:sp>
        <p:nvSpPr>
          <p:cNvPr id="22" name="Round Diagonal Corner Rectangle 21"/>
          <p:cNvSpPr/>
          <p:nvPr/>
        </p:nvSpPr>
        <p:spPr>
          <a:xfrm>
            <a:off x="1003300" y="3546340"/>
            <a:ext cx="7670800" cy="431800"/>
          </a:xfrm>
          <a:prstGeom prst="round2Diag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US" b="1" dirty="0" smtClean="0"/>
              <a:t>Communicate the vision </a:t>
            </a:r>
            <a:r>
              <a:rPr lang="en-US" dirty="0" smtClean="0"/>
              <a:t>by sharing with all employees </a:t>
            </a:r>
            <a:endParaRPr lang="en-US" dirty="0"/>
          </a:p>
        </p:txBody>
      </p:sp>
      <p:sp>
        <p:nvSpPr>
          <p:cNvPr id="23" name="Teardrop 22"/>
          <p:cNvSpPr/>
          <p:nvPr/>
        </p:nvSpPr>
        <p:spPr>
          <a:xfrm>
            <a:off x="457200" y="3609840"/>
            <a:ext cx="406400" cy="393700"/>
          </a:xfrm>
          <a:prstGeom prst="teardrop">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smtClean="0"/>
              <a:t>4</a:t>
            </a:r>
            <a:endParaRPr lang="en-US" dirty="0"/>
          </a:p>
        </p:txBody>
      </p:sp>
      <p:sp>
        <p:nvSpPr>
          <p:cNvPr id="24" name="Round Diagonal Corner Rectangle 23"/>
          <p:cNvSpPr/>
          <p:nvPr/>
        </p:nvSpPr>
        <p:spPr>
          <a:xfrm>
            <a:off x="990600" y="4105140"/>
            <a:ext cx="7670800" cy="431800"/>
          </a:xfrm>
          <a:prstGeom prst="round2Diag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US" b="1" dirty="0" smtClean="0"/>
              <a:t>Empower others to act on the vision </a:t>
            </a:r>
            <a:r>
              <a:rPr lang="en-US" dirty="0" smtClean="0"/>
              <a:t>through employee engagement</a:t>
            </a:r>
            <a:endParaRPr lang="en-US" dirty="0"/>
          </a:p>
        </p:txBody>
      </p:sp>
      <p:sp>
        <p:nvSpPr>
          <p:cNvPr id="25" name="Teardrop 24"/>
          <p:cNvSpPr/>
          <p:nvPr/>
        </p:nvSpPr>
        <p:spPr>
          <a:xfrm>
            <a:off x="444500" y="4168640"/>
            <a:ext cx="406400" cy="393700"/>
          </a:xfrm>
          <a:prstGeom prst="teardrop">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smtClean="0"/>
              <a:t>5</a:t>
            </a:r>
            <a:endParaRPr lang="en-US" dirty="0"/>
          </a:p>
        </p:txBody>
      </p:sp>
      <p:sp>
        <p:nvSpPr>
          <p:cNvPr id="26" name="Round Diagonal Corner Rectangle 25"/>
          <p:cNvSpPr/>
          <p:nvPr/>
        </p:nvSpPr>
        <p:spPr>
          <a:xfrm>
            <a:off x="990600" y="4638540"/>
            <a:ext cx="7670800" cy="431800"/>
          </a:xfrm>
          <a:prstGeom prst="round2Diag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US" b="1" dirty="0" smtClean="0"/>
              <a:t>Plan for and create short term wins</a:t>
            </a:r>
            <a:r>
              <a:rPr lang="en-US" dirty="0" smtClean="0"/>
              <a:t> through employee engagement</a:t>
            </a:r>
            <a:endParaRPr lang="en-US" dirty="0"/>
          </a:p>
        </p:txBody>
      </p:sp>
      <p:sp>
        <p:nvSpPr>
          <p:cNvPr id="27" name="Teardrop 26"/>
          <p:cNvSpPr/>
          <p:nvPr/>
        </p:nvSpPr>
        <p:spPr>
          <a:xfrm>
            <a:off x="444500" y="4702040"/>
            <a:ext cx="406400" cy="393700"/>
          </a:xfrm>
          <a:prstGeom prst="teardrop">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smtClean="0"/>
              <a:t>6</a:t>
            </a:r>
            <a:endParaRPr lang="en-US" dirty="0"/>
          </a:p>
        </p:txBody>
      </p:sp>
      <p:sp>
        <p:nvSpPr>
          <p:cNvPr id="28" name="Round Diagonal Corner Rectangle 27"/>
          <p:cNvSpPr/>
          <p:nvPr/>
        </p:nvSpPr>
        <p:spPr>
          <a:xfrm>
            <a:off x="990600" y="5184640"/>
            <a:ext cx="7670800" cy="431800"/>
          </a:xfrm>
          <a:prstGeom prst="round2Diag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US" b="1" dirty="0" smtClean="0"/>
              <a:t>Build on the change</a:t>
            </a:r>
            <a:r>
              <a:rPr lang="en-US" dirty="0" smtClean="0"/>
              <a:t> through employee engagement</a:t>
            </a:r>
            <a:endParaRPr lang="en-US" dirty="0"/>
          </a:p>
        </p:txBody>
      </p:sp>
      <p:sp>
        <p:nvSpPr>
          <p:cNvPr id="29" name="Teardrop 28"/>
          <p:cNvSpPr/>
          <p:nvPr/>
        </p:nvSpPr>
        <p:spPr>
          <a:xfrm>
            <a:off x="444500" y="5248140"/>
            <a:ext cx="406400" cy="393700"/>
          </a:xfrm>
          <a:prstGeom prst="teardrop">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smtClean="0"/>
              <a:t>7</a:t>
            </a:r>
            <a:endParaRPr lang="en-US" dirty="0"/>
          </a:p>
        </p:txBody>
      </p:sp>
      <p:sp>
        <p:nvSpPr>
          <p:cNvPr id="30" name="Round Diagonal Corner Rectangle 29"/>
          <p:cNvSpPr/>
          <p:nvPr/>
        </p:nvSpPr>
        <p:spPr>
          <a:xfrm>
            <a:off x="990600" y="5718040"/>
            <a:ext cx="7670800" cy="431800"/>
          </a:xfrm>
          <a:prstGeom prst="round2Diag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US" b="1" dirty="0" smtClean="0"/>
              <a:t>Anchor the change in the culture </a:t>
            </a:r>
            <a:r>
              <a:rPr lang="en-US" dirty="0" smtClean="0"/>
              <a:t>through employee engagement</a:t>
            </a:r>
            <a:endParaRPr lang="en-US" dirty="0"/>
          </a:p>
        </p:txBody>
      </p:sp>
      <p:sp>
        <p:nvSpPr>
          <p:cNvPr id="31" name="Teardrop 30"/>
          <p:cNvSpPr/>
          <p:nvPr/>
        </p:nvSpPr>
        <p:spPr>
          <a:xfrm>
            <a:off x="444500" y="5781540"/>
            <a:ext cx="406400" cy="393700"/>
          </a:xfrm>
          <a:prstGeom prst="teardrop">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smtClean="0"/>
              <a:t>8</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9"/>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8"/>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31"/>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9" grpId="0" animBg="1"/>
      <p:bldP spid="3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Deploy SEM: Implement</a:t>
            </a:r>
            <a:endParaRPr lang="en-US" dirty="0"/>
          </a:p>
        </p:txBody>
      </p:sp>
      <p:sp>
        <p:nvSpPr>
          <p:cNvPr id="3" name="Content Placeholder 2"/>
          <p:cNvSpPr>
            <a:spLocks noGrp="1"/>
          </p:cNvSpPr>
          <p:nvPr>
            <p:ph sz="quarter" idx="10"/>
          </p:nvPr>
        </p:nvSpPr>
        <p:spPr>
          <a:xfrm>
            <a:off x="381000" y="1447800"/>
            <a:ext cx="5432946" cy="4724400"/>
          </a:xfrm>
        </p:spPr>
        <p:txBody>
          <a:bodyPr/>
          <a:lstStyle/>
          <a:p>
            <a:r>
              <a:rPr lang="en-US" dirty="0" smtClean="0"/>
              <a:t>Jeff Hiatt’s ADKAR model</a:t>
            </a:r>
          </a:p>
          <a:p>
            <a:endParaRPr lang="en-US" dirty="0" smtClean="0"/>
          </a:p>
        </p:txBody>
      </p:sp>
      <p:sp>
        <p:nvSpPr>
          <p:cNvPr id="4" name="Text Placeholder 3"/>
          <p:cNvSpPr>
            <a:spLocks noGrp="1"/>
          </p:cNvSpPr>
          <p:nvPr>
            <p:ph type="body" sz="quarter" idx="11"/>
          </p:nvPr>
        </p:nvSpPr>
        <p:spPr/>
        <p:txBody>
          <a:bodyPr/>
          <a:lstStyle/>
          <a:p>
            <a:r>
              <a:rPr lang="en-US" dirty="0" smtClean="0"/>
              <a:t>Achieving your goal through people</a:t>
            </a:r>
            <a:endParaRPr lang="en-US" dirty="0"/>
          </a:p>
        </p:txBody>
      </p:sp>
      <p:graphicFrame>
        <p:nvGraphicFramePr>
          <p:cNvPr id="16" name="Diagram 15"/>
          <p:cNvGraphicFramePr/>
          <p:nvPr/>
        </p:nvGraphicFramePr>
        <p:xfrm>
          <a:off x="381000" y="1716310"/>
          <a:ext cx="7623051" cy="15290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7" name="Rectangle 16"/>
          <p:cNvSpPr/>
          <p:nvPr/>
        </p:nvSpPr>
        <p:spPr>
          <a:xfrm>
            <a:off x="435592" y="2920621"/>
            <a:ext cx="1666163" cy="1342040"/>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b="1" dirty="0" smtClean="0">
                <a:solidFill>
                  <a:srgbClr val="000000"/>
                </a:solidFill>
              </a:rPr>
              <a:t>What</a:t>
            </a:r>
          </a:p>
          <a:p>
            <a:pPr algn="ctr"/>
            <a:endParaRPr lang="en-US" dirty="0">
              <a:solidFill>
                <a:srgbClr val="000000"/>
              </a:solidFill>
            </a:endParaRPr>
          </a:p>
          <a:p>
            <a:pPr algn="ctr"/>
            <a:r>
              <a:rPr lang="en-US" dirty="0">
                <a:solidFill>
                  <a:srgbClr val="000000"/>
                </a:solidFill>
              </a:rPr>
              <a:t>T</a:t>
            </a:r>
            <a:r>
              <a:rPr lang="en-US" dirty="0" smtClean="0">
                <a:solidFill>
                  <a:srgbClr val="000000"/>
                </a:solidFill>
              </a:rPr>
              <a:t>o do</a:t>
            </a:r>
          </a:p>
          <a:p>
            <a:pPr algn="ctr"/>
            <a:r>
              <a:rPr lang="en-US" dirty="0">
                <a:solidFill>
                  <a:srgbClr val="000000"/>
                </a:solidFill>
              </a:rPr>
              <a:t>N</a:t>
            </a:r>
            <a:r>
              <a:rPr lang="en-US" dirty="0" smtClean="0">
                <a:solidFill>
                  <a:srgbClr val="000000"/>
                </a:solidFill>
              </a:rPr>
              <a:t>ot to do</a:t>
            </a:r>
          </a:p>
        </p:txBody>
      </p:sp>
      <p:sp>
        <p:nvSpPr>
          <p:cNvPr id="18" name="Rectangle 17"/>
          <p:cNvSpPr/>
          <p:nvPr/>
        </p:nvSpPr>
        <p:spPr>
          <a:xfrm>
            <a:off x="8039404" y="2074131"/>
            <a:ext cx="926909" cy="3685223"/>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b="1" dirty="0" smtClean="0">
                <a:solidFill>
                  <a:srgbClr val="000000"/>
                </a:solidFill>
              </a:rPr>
              <a:t>R</a:t>
            </a:r>
          </a:p>
          <a:p>
            <a:pPr algn="ctr"/>
            <a:r>
              <a:rPr lang="en-US" b="1" dirty="0" smtClean="0">
                <a:solidFill>
                  <a:srgbClr val="000000"/>
                </a:solidFill>
              </a:rPr>
              <a:t>E</a:t>
            </a:r>
          </a:p>
          <a:p>
            <a:pPr algn="ctr"/>
            <a:r>
              <a:rPr lang="en-US" b="1" dirty="0" smtClean="0">
                <a:solidFill>
                  <a:srgbClr val="000000"/>
                </a:solidFill>
              </a:rPr>
              <a:t>I</a:t>
            </a:r>
          </a:p>
          <a:p>
            <a:pPr algn="ctr"/>
            <a:r>
              <a:rPr lang="en-US" b="1" dirty="0" smtClean="0">
                <a:solidFill>
                  <a:srgbClr val="000000"/>
                </a:solidFill>
              </a:rPr>
              <a:t>N</a:t>
            </a:r>
          </a:p>
          <a:p>
            <a:pPr algn="ctr"/>
            <a:r>
              <a:rPr lang="en-US" b="1" dirty="0" smtClean="0">
                <a:solidFill>
                  <a:srgbClr val="000000"/>
                </a:solidFill>
              </a:rPr>
              <a:t>F</a:t>
            </a:r>
          </a:p>
          <a:p>
            <a:pPr algn="ctr"/>
            <a:r>
              <a:rPr lang="en-US" b="1" dirty="0" smtClean="0">
                <a:solidFill>
                  <a:srgbClr val="000000"/>
                </a:solidFill>
              </a:rPr>
              <a:t>O</a:t>
            </a:r>
          </a:p>
          <a:p>
            <a:pPr algn="ctr"/>
            <a:r>
              <a:rPr lang="en-US" b="1" dirty="0" smtClean="0">
                <a:solidFill>
                  <a:srgbClr val="000000"/>
                </a:solidFill>
              </a:rPr>
              <a:t>R</a:t>
            </a:r>
          </a:p>
          <a:p>
            <a:pPr algn="ctr"/>
            <a:r>
              <a:rPr lang="en-US" b="1" dirty="0" smtClean="0">
                <a:solidFill>
                  <a:srgbClr val="000000"/>
                </a:solidFill>
              </a:rPr>
              <a:t>C</a:t>
            </a:r>
          </a:p>
          <a:p>
            <a:pPr algn="ctr"/>
            <a:r>
              <a:rPr lang="en-US" b="1" dirty="0" smtClean="0">
                <a:solidFill>
                  <a:srgbClr val="000000"/>
                </a:solidFill>
              </a:rPr>
              <a:t>E</a:t>
            </a:r>
          </a:p>
          <a:p>
            <a:pPr algn="ctr"/>
            <a:r>
              <a:rPr lang="en-US" b="1" dirty="0" smtClean="0">
                <a:solidFill>
                  <a:srgbClr val="000000"/>
                </a:solidFill>
              </a:rPr>
              <a:t>M</a:t>
            </a:r>
          </a:p>
          <a:p>
            <a:pPr algn="ctr"/>
            <a:r>
              <a:rPr lang="en-US" b="1" dirty="0" smtClean="0">
                <a:solidFill>
                  <a:srgbClr val="000000"/>
                </a:solidFill>
              </a:rPr>
              <a:t>E</a:t>
            </a:r>
          </a:p>
          <a:p>
            <a:pPr algn="ctr"/>
            <a:r>
              <a:rPr lang="en-US" b="1" dirty="0" smtClean="0">
                <a:solidFill>
                  <a:srgbClr val="000000"/>
                </a:solidFill>
              </a:rPr>
              <a:t>N</a:t>
            </a:r>
          </a:p>
          <a:p>
            <a:pPr algn="ctr"/>
            <a:r>
              <a:rPr lang="en-US" b="1" dirty="0" smtClean="0">
                <a:solidFill>
                  <a:srgbClr val="000000"/>
                </a:solidFill>
              </a:rPr>
              <a:t>T</a:t>
            </a:r>
            <a:endParaRPr lang="en-US" b="1" dirty="0">
              <a:solidFill>
                <a:srgbClr val="000000"/>
              </a:solidFill>
            </a:endParaRPr>
          </a:p>
        </p:txBody>
      </p:sp>
      <p:sp>
        <p:nvSpPr>
          <p:cNvPr id="19" name="Rectangle 18"/>
          <p:cNvSpPr/>
          <p:nvPr/>
        </p:nvSpPr>
        <p:spPr>
          <a:xfrm>
            <a:off x="5992600" y="2922893"/>
            <a:ext cx="1666163" cy="1342040"/>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b="1" dirty="0" smtClean="0">
                <a:solidFill>
                  <a:srgbClr val="000000"/>
                </a:solidFill>
              </a:rPr>
              <a:t>When</a:t>
            </a:r>
          </a:p>
          <a:p>
            <a:pPr algn="ctr"/>
            <a:endParaRPr lang="en-US" dirty="0">
              <a:solidFill>
                <a:srgbClr val="000000"/>
              </a:solidFill>
            </a:endParaRPr>
          </a:p>
          <a:p>
            <a:pPr algn="ctr"/>
            <a:r>
              <a:rPr lang="en-US" dirty="0" smtClean="0">
                <a:solidFill>
                  <a:srgbClr val="000000"/>
                </a:solidFill>
              </a:rPr>
              <a:t>Empowerment</a:t>
            </a:r>
          </a:p>
          <a:p>
            <a:pPr algn="ctr"/>
            <a:r>
              <a:rPr lang="en-US" dirty="0" smtClean="0">
                <a:solidFill>
                  <a:srgbClr val="000000"/>
                </a:solidFill>
              </a:rPr>
              <a:t>Daily</a:t>
            </a:r>
            <a:endParaRPr lang="en-US" dirty="0">
              <a:solidFill>
                <a:srgbClr val="000000"/>
              </a:solidFill>
            </a:endParaRPr>
          </a:p>
        </p:txBody>
      </p:sp>
      <p:sp>
        <p:nvSpPr>
          <p:cNvPr id="20" name="Rectangle 19"/>
          <p:cNvSpPr/>
          <p:nvPr/>
        </p:nvSpPr>
        <p:spPr>
          <a:xfrm>
            <a:off x="4152392" y="2925165"/>
            <a:ext cx="1666163" cy="1342040"/>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b="1" dirty="0" smtClean="0">
                <a:solidFill>
                  <a:srgbClr val="000000"/>
                </a:solidFill>
              </a:rPr>
              <a:t>How</a:t>
            </a:r>
          </a:p>
          <a:p>
            <a:pPr algn="ctr"/>
            <a:endParaRPr lang="en-US" dirty="0">
              <a:solidFill>
                <a:srgbClr val="000000"/>
              </a:solidFill>
            </a:endParaRPr>
          </a:p>
          <a:p>
            <a:pPr algn="ctr"/>
            <a:r>
              <a:rPr lang="en-US" dirty="0" smtClean="0">
                <a:solidFill>
                  <a:srgbClr val="000000"/>
                </a:solidFill>
              </a:rPr>
              <a:t>Training</a:t>
            </a:r>
          </a:p>
          <a:p>
            <a:pPr algn="ctr"/>
            <a:r>
              <a:rPr lang="en-US" dirty="0" smtClean="0">
                <a:solidFill>
                  <a:srgbClr val="000000"/>
                </a:solidFill>
              </a:rPr>
              <a:t>Sharing</a:t>
            </a:r>
          </a:p>
        </p:txBody>
      </p:sp>
      <p:sp>
        <p:nvSpPr>
          <p:cNvPr id="21" name="Rectangle 20"/>
          <p:cNvSpPr/>
          <p:nvPr/>
        </p:nvSpPr>
        <p:spPr>
          <a:xfrm>
            <a:off x="2282616" y="2925165"/>
            <a:ext cx="1666163" cy="1342040"/>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b="1" dirty="0" smtClean="0">
                <a:solidFill>
                  <a:srgbClr val="000000"/>
                </a:solidFill>
              </a:rPr>
              <a:t>Why</a:t>
            </a:r>
          </a:p>
          <a:p>
            <a:pPr algn="ctr"/>
            <a:endParaRPr lang="en-US" dirty="0">
              <a:solidFill>
                <a:srgbClr val="000000"/>
              </a:solidFill>
            </a:endParaRPr>
          </a:p>
          <a:p>
            <a:pPr algn="ctr"/>
            <a:r>
              <a:rPr lang="en-US" dirty="0" smtClean="0">
                <a:solidFill>
                  <a:srgbClr val="000000"/>
                </a:solidFill>
              </a:rPr>
              <a:t>Value</a:t>
            </a:r>
          </a:p>
          <a:p>
            <a:pPr algn="ctr"/>
            <a:r>
              <a:rPr lang="en-US" dirty="0" smtClean="0">
                <a:solidFill>
                  <a:srgbClr val="000000"/>
                </a:solidFill>
              </a:rPr>
              <a:t>Address fears</a:t>
            </a:r>
            <a:endParaRPr lang="en-US" dirty="0">
              <a:solidFill>
                <a:srgbClr val="000000"/>
              </a:solidFill>
            </a:endParaRPr>
          </a:p>
        </p:txBody>
      </p:sp>
      <p:sp>
        <p:nvSpPr>
          <p:cNvPr id="23" name="Rectangle 22"/>
          <p:cNvSpPr/>
          <p:nvPr/>
        </p:nvSpPr>
        <p:spPr>
          <a:xfrm>
            <a:off x="437864" y="4396877"/>
            <a:ext cx="1666163" cy="1342040"/>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000000"/>
                </a:solidFill>
              </a:rPr>
              <a:t>Email</a:t>
            </a:r>
          </a:p>
          <a:p>
            <a:pPr algn="ctr"/>
            <a:r>
              <a:rPr lang="en-US" dirty="0" smtClean="0">
                <a:solidFill>
                  <a:srgbClr val="000000"/>
                </a:solidFill>
              </a:rPr>
              <a:t>Event</a:t>
            </a:r>
          </a:p>
          <a:p>
            <a:pPr algn="ctr"/>
            <a:r>
              <a:rPr lang="en-US" dirty="0" smtClean="0">
                <a:solidFill>
                  <a:srgbClr val="000000"/>
                </a:solidFill>
              </a:rPr>
              <a:t>Energy fair</a:t>
            </a:r>
          </a:p>
          <a:p>
            <a:pPr algn="ctr"/>
            <a:r>
              <a:rPr lang="en-US" dirty="0" smtClean="0">
                <a:solidFill>
                  <a:srgbClr val="000000"/>
                </a:solidFill>
              </a:rPr>
              <a:t>Signage</a:t>
            </a:r>
          </a:p>
        </p:txBody>
      </p:sp>
      <p:sp>
        <p:nvSpPr>
          <p:cNvPr id="24" name="Rectangle 23"/>
          <p:cNvSpPr/>
          <p:nvPr/>
        </p:nvSpPr>
        <p:spPr>
          <a:xfrm>
            <a:off x="5994872" y="4399149"/>
            <a:ext cx="1666163" cy="1342040"/>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000000"/>
                </a:solidFill>
              </a:rPr>
              <a:t>Suggestion box</a:t>
            </a:r>
          </a:p>
          <a:p>
            <a:pPr algn="ctr"/>
            <a:r>
              <a:rPr lang="en-US" dirty="0" smtClean="0">
                <a:solidFill>
                  <a:srgbClr val="000000"/>
                </a:solidFill>
              </a:rPr>
              <a:t>Process</a:t>
            </a:r>
          </a:p>
          <a:p>
            <a:pPr algn="ctr"/>
            <a:r>
              <a:rPr lang="en-US" dirty="0" smtClean="0">
                <a:solidFill>
                  <a:srgbClr val="000000"/>
                </a:solidFill>
              </a:rPr>
              <a:t>Feedback</a:t>
            </a:r>
            <a:endParaRPr lang="en-US" dirty="0">
              <a:solidFill>
                <a:srgbClr val="000000"/>
              </a:solidFill>
            </a:endParaRPr>
          </a:p>
        </p:txBody>
      </p:sp>
      <p:sp>
        <p:nvSpPr>
          <p:cNvPr id="25" name="Rectangle 24"/>
          <p:cNvSpPr/>
          <p:nvPr/>
        </p:nvSpPr>
        <p:spPr>
          <a:xfrm>
            <a:off x="4154664" y="4401421"/>
            <a:ext cx="1666163" cy="1342040"/>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000000"/>
                </a:solidFill>
              </a:rPr>
              <a:t>Newsletter</a:t>
            </a:r>
          </a:p>
          <a:p>
            <a:pPr algn="ctr"/>
            <a:r>
              <a:rPr lang="en-US" dirty="0" smtClean="0">
                <a:solidFill>
                  <a:srgbClr val="000000"/>
                </a:solidFill>
              </a:rPr>
              <a:t>Meetings</a:t>
            </a:r>
          </a:p>
          <a:p>
            <a:pPr algn="ctr"/>
            <a:r>
              <a:rPr lang="en-US" dirty="0" smtClean="0">
                <a:solidFill>
                  <a:srgbClr val="000000"/>
                </a:solidFill>
              </a:rPr>
              <a:t>Email</a:t>
            </a:r>
          </a:p>
          <a:p>
            <a:pPr algn="ctr"/>
            <a:r>
              <a:rPr lang="en-US" dirty="0" smtClean="0">
                <a:solidFill>
                  <a:srgbClr val="000000"/>
                </a:solidFill>
              </a:rPr>
              <a:t>Training</a:t>
            </a:r>
          </a:p>
        </p:txBody>
      </p:sp>
      <p:sp>
        <p:nvSpPr>
          <p:cNvPr id="26" name="Rectangle 25"/>
          <p:cNvSpPr/>
          <p:nvPr/>
        </p:nvSpPr>
        <p:spPr>
          <a:xfrm>
            <a:off x="2284888" y="4401421"/>
            <a:ext cx="1666163" cy="1342040"/>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000000"/>
                </a:solidFill>
              </a:rPr>
              <a:t>Exec said</a:t>
            </a:r>
          </a:p>
          <a:p>
            <a:pPr algn="ctr"/>
            <a:r>
              <a:rPr lang="en-US" dirty="0" smtClean="0">
                <a:solidFill>
                  <a:srgbClr val="000000"/>
                </a:solidFill>
              </a:rPr>
              <a:t>Incentive</a:t>
            </a:r>
          </a:p>
          <a:p>
            <a:pPr algn="ctr"/>
            <a:r>
              <a:rPr lang="en-US" dirty="0" smtClean="0">
                <a:solidFill>
                  <a:srgbClr val="000000"/>
                </a:solidFill>
              </a:rPr>
              <a:t>Reward</a:t>
            </a:r>
          </a:p>
          <a:p>
            <a:pPr algn="ctr"/>
            <a:r>
              <a:rPr lang="en-US" dirty="0" smtClean="0">
                <a:solidFill>
                  <a:srgbClr val="000000"/>
                </a:solidFill>
              </a:rPr>
              <a:t>Consequence</a:t>
            </a:r>
            <a:endParaRPr lang="en-US" dirty="0">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6" grpId="0">
        <p:bldAsOne/>
      </p:bldGraphic>
      <p:bldP spid="17" grpId="0" animBg="1"/>
      <p:bldP spid="18" grpId="0" animBg="1"/>
      <p:bldP spid="19" grpId="0" animBg="1"/>
      <p:bldP spid="20" grpId="0" animBg="1"/>
      <p:bldP spid="21" grpId="0" animBg="1"/>
      <p:bldP spid="23" grpId="0" animBg="1"/>
      <p:bldP spid="24" grpId="0" animBg="1"/>
      <p:bldP spid="25" grpId="0" animBg="1"/>
      <p:bldP spid="2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Fundamentals of Change Management</a:t>
            </a:r>
            <a:endParaRPr lang="en-US" dirty="0"/>
          </a:p>
        </p:txBody>
      </p:sp>
      <p:sp>
        <p:nvSpPr>
          <p:cNvPr id="3" name="Content Placeholder 2"/>
          <p:cNvSpPr>
            <a:spLocks noGrp="1"/>
          </p:cNvSpPr>
          <p:nvPr>
            <p:ph sz="quarter" idx="10"/>
          </p:nvPr>
        </p:nvSpPr>
        <p:spPr>
          <a:xfrm>
            <a:off x="2635046" y="1657350"/>
            <a:ext cx="6127954" cy="4273550"/>
          </a:xfrm>
        </p:spPr>
        <p:txBody>
          <a:bodyPr/>
          <a:lstStyle/>
          <a:p>
            <a:r>
              <a:rPr lang="en-US" dirty="0" smtClean="0"/>
              <a:t>Focus on the early adopters, not the resistors</a:t>
            </a:r>
          </a:p>
          <a:p>
            <a:r>
              <a:rPr lang="en-US" dirty="0" smtClean="0"/>
              <a:t>Never believe you’ve communicated enough</a:t>
            </a:r>
          </a:p>
          <a:p>
            <a:r>
              <a:rPr lang="en-US" dirty="0" smtClean="0"/>
              <a:t>Ask why five times to identify root cause</a:t>
            </a:r>
          </a:p>
          <a:p>
            <a:r>
              <a:rPr lang="en-US" dirty="0" smtClean="0"/>
              <a:t>Celebrate in meaningful ways </a:t>
            </a:r>
          </a:p>
          <a:p>
            <a:r>
              <a:rPr lang="en-US" dirty="0" smtClean="0"/>
              <a:t>Think about your audience</a:t>
            </a:r>
          </a:p>
          <a:p>
            <a:r>
              <a:rPr lang="en-US" dirty="0" smtClean="0"/>
              <a:t>Share results early and often</a:t>
            </a:r>
          </a:p>
          <a:p>
            <a:r>
              <a:rPr lang="en-US" dirty="0" smtClean="0"/>
              <a:t>Be kind and understanding</a:t>
            </a:r>
          </a:p>
          <a:p>
            <a:r>
              <a:rPr lang="en-US" dirty="0" smtClean="0"/>
              <a:t>Assume good intention</a:t>
            </a:r>
          </a:p>
          <a:p>
            <a:r>
              <a:rPr lang="en-US" dirty="0" smtClean="0"/>
              <a:t>Recognition</a:t>
            </a:r>
          </a:p>
          <a:p>
            <a:r>
              <a:rPr lang="en-US" dirty="0" smtClean="0"/>
              <a:t>Recognition</a:t>
            </a:r>
          </a:p>
          <a:p>
            <a:r>
              <a:rPr lang="en-US" dirty="0" smtClean="0"/>
              <a:t>Recognition</a:t>
            </a:r>
          </a:p>
          <a:p>
            <a:r>
              <a:rPr lang="en-US" dirty="0" smtClean="0"/>
              <a:t>Recognition</a:t>
            </a:r>
          </a:p>
          <a:p>
            <a:endParaRPr lang="en-US" dirty="0"/>
          </a:p>
        </p:txBody>
      </p:sp>
      <p:sp>
        <p:nvSpPr>
          <p:cNvPr id="4" name="Text Placeholder 3"/>
          <p:cNvSpPr>
            <a:spLocks noGrp="1"/>
          </p:cNvSpPr>
          <p:nvPr>
            <p:ph type="body" sz="quarter" idx="11"/>
          </p:nvPr>
        </p:nvSpPr>
        <p:spPr/>
        <p:txBody>
          <a:bodyPr/>
          <a:lstStyle/>
          <a:p>
            <a:r>
              <a:rPr lang="en-US" dirty="0" smtClean="0"/>
              <a:t>To Do and Not to Do</a:t>
            </a:r>
            <a:endParaRPr lang="en-US" dirty="0"/>
          </a:p>
        </p:txBody>
      </p:sp>
      <p:pic>
        <p:nvPicPr>
          <p:cNvPr id="5" name="Picture 3"/>
          <p:cNvPicPr>
            <a:picLocks noChangeAspect="1" noChangeArrowheads="1"/>
          </p:cNvPicPr>
          <p:nvPr/>
        </p:nvPicPr>
        <p:blipFill>
          <a:blip r:embed="rId2" cstate="print"/>
          <a:srcRect/>
          <a:stretch>
            <a:fillRect/>
          </a:stretch>
        </p:blipFill>
        <p:spPr bwMode="auto">
          <a:xfrm>
            <a:off x="381000" y="1657350"/>
            <a:ext cx="2330246" cy="1828800"/>
          </a:xfrm>
          <a:prstGeom prst="rect">
            <a:avLst/>
          </a:prstGeom>
          <a:noFill/>
          <a:ln w="9525">
            <a:noFill/>
            <a:miter lim="800000"/>
            <a:headEnd/>
            <a:tailEnd/>
          </a:ln>
        </p:spPr>
      </p:pic>
      <p:pic>
        <p:nvPicPr>
          <p:cNvPr id="6" name="Picture 4"/>
          <p:cNvPicPr>
            <a:picLocks noChangeAspect="1" noChangeArrowheads="1"/>
          </p:cNvPicPr>
          <p:nvPr/>
        </p:nvPicPr>
        <p:blipFill>
          <a:blip r:embed="rId3" cstate="print"/>
          <a:srcRect/>
          <a:stretch>
            <a:fillRect/>
          </a:stretch>
        </p:blipFill>
        <p:spPr bwMode="auto">
          <a:xfrm>
            <a:off x="233875" y="3922713"/>
            <a:ext cx="2401171" cy="18288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3">
                                            <p:txEl>
                                              <p:pRg st="10" end="10"/>
                                            </p:txEl>
                                          </p:spTgt>
                                        </p:tgtEl>
                                        <p:attrNameLst>
                                          <p:attrName>style.visibility</p:attrName>
                                        </p:attrNameLst>
                                      </p:cBhvr>
                                      <p:to>
                                        <p:strVal val="visible"/>
                                      </p:to>
                                    </p:set>
                                    <p:anim calcmode="lin" valueType="num">
                                      <p:cBhvr additive="base">
                                        <p:cTn id="6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3">
                                            <p:txEl>
                                              <p:pRg st="11" end="11"/>
                                            </p:txEl>
                                          </p:spTgt>
                                        </p:tgtEl>
                                        <p:attrNameLst>
                                          <p:attrName>style.visibility</p:attrName>
                                        </p:attrNameLst>
                                      </p:cBhvr>
                                      <p:to>
                                        <p:strVal val="visible"/>
                                      </p:to>
                                    </p:set>
                                    <p:anim calcmode="lin" valueType="num">
                                      <p:cBhvr additive="base">
                                        <p:cTn id="73"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1" nodeType="clickEffect">
                                  <p:stCondLst>
                                    <p:cond delay="0"/>
                                  </p:stCondLst>
                                  <p:childTnLst>
                                    <p:set>
                                      <p:cBhvr>
                                        <p:cTn id="7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1" nodeType="clickEffect">
                                  <p:stCondLst>
                                    <p:cond delay="0"/>
                                  </p:stCondLst>
                                  <p:childTnLst>
                                    <p:set>
                                      <p:cBhvr>
                                        <p:cTn id="8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1" nodeType="clickEffect">
                                  <p:stCondLst>
                                    <p:cond delay="0"/>
                                  </p:stCondLst>
                                  <p:childTnLst>
                                    <p:set>
                                      <p:cBhvr>
                                        <p:cTn id="8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1" nodeType="clickEffect">
                                  <p:stCondLst>
                                    <p:cond delay="0"/>
                                  </p:stCondLst>
                                  <p:childTnLst>
                                    <p:set>
                                      <p:cBhvr>
                                        <p:cTn id="9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1" nodeType="clickEffect">
                                  <p:stCondLst>
                                    <p:cond delay="0"/>
                                  </p:stCondLst>
                                  <p:childTnLst>
                                    <p:set>
                                      <p:cBhvr>
                                        <p:cTn id="9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1" nodeType="clickEffect">
                                  <p:stCondLst>
                                    <p:cond delay="0"/>
                                  </p:stCondLst>
                                  <p:childTnLst>
                                    <p:set>
                                      <p:cBhvr>
                                        <p:cTn id="9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grpId="1" nodeType="clickEffect">
                                  <p:stCondLst>
                                    <p:cond delay="0"/>
                                  </p:stCondLst>
                                  <p:childTnLst>
                                    <p:set>
                                      <p:cBhvr>
                                        <p:cTn id="10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grpId="1" nodeType="clickEffect">
                                  <p:stCondLst>
                                    <p:cond delay="0"/>
                                  </p:stCondLst>
                                  <p:childTnLst>
                                    <p:set>
                                      <p:cBhvr>
                                        <p:cTn id="10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grpId="1" nodeType="clickEffect">
                                  <p:stCondLst>
                                    <p:cond delay="0"/>
                                  </p:stCondLst>
                                  <p:childTnLst>
                                    <p:set>
                                      <p:cBhvr>
                                        <p:cTn id="1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grpId="1" nodeType="clickEffect">
                                  <p:stCondLst>
                                    <p:cond delay="0"/>
                                  </p:stCondLst>
                                  <p:childTnLst>
                                    <p:set>
                                      <p:cBhvr>
                                        <p:cTn id="1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grpId="1" nodeType="clickEffect">
                                  <p:stCondLst>
                                    <p:cond delay="0"/>
                                  </p:stCondLst>
                                  <p:childTnLst>
                                    <p:set>
                                      <p:cBhvr>
                                        <p:cTn id="11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119" fill="hold">
                      <p:stCondLst>
                        <p:cond delay="indefinite"/>
                      </p:stCondLst>
                      <p:childTnLst>
                        <p:par>
                          <p:cTn id="120" fill="hold">
                            <p:stCondLst>
                              <p:cond delay="0"/>
                            </p:stCondLst>
                            <p:childTnLst>
                              <p:par>
                                <p:cTn id="121" presetID="1" presetClass="entr" presetSubtype="0" fill="hold" grpId="1" nodeType="clickEffect">
                                  <p:stCondLst>
                                    <p:cond delay="0"/>
                                  </p:stCondLst>
                                  <p:childTnLst>
                                    <p:set>
                                      <p:cBhvr>
                                        <p:cTn id="12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Deploy SEM: Implement</a:t>
            </a:r>
            <a:endParaRPr lang="en-US" dirty="0"/>
          </a:p>
        </p:txBody>
      </p:sp>
      <p:sp>
        <p:nvSpPr>
          <p:cNvPr id="3" name="Content Placeholder 2"/>
          <p:cNvSpPr>
            <a:spLocks noGrp="1"/>
          </p:cNvSpPr>
          <p:nvPr>
            <p:ph sz="quarter" idx="10"/>
          </p:nvPr>
        </p:nvSpPr>
        <p:spPr>
          <a:xfrm>
            <a:off x="381000" y="1447800"/>
            <a:ext cx="5432946" cy="4724400"/>
          </a:xfrm>
        </p:spPr>
        <p:txBody>
          <a:bodyPr/>
          <a:lstStyle/>
          <a:p>
            <a:r>
              <a:rPr lang="en-US" dirty="0" smtClean="0"/>
              <a:t>Remember this is the fun part</a:t>
            </a:r>
          </a:p>
          <a:p>
            <a:endParaRPr lang="en-US" dirty="0" smtClean="0"/>
          </a:p>
          <a:p>
            <a:endParaRPr lang="en-US" dirty="0" smtClean="0"/>
          </a:p>
        </p:txBody>
      </p:sp>
      <p:sp>
        <p:nvSpPr>
          <p:cNvPr id="4" name="Text Placeholder 3"/>
          <p:cNvSpPr>
            <a:spLocks noGrp="1"/>
          </p:cNvSpPr>
          <p:nvPr>
            <p:ph type="body" sz="quarter" idx="11"/>
          </p:nvPr>
        </p:nvSpPr>
        <p:spPr/>
        <p:txBody>
          <a:bodyPr/>
          <a:lstStyle/>
          <a:p>
            <a:r>
              <a:rPr lang="en-US" dirty="0" smtClean="0"/>
              <a:t>Achieving your goal through people</a:t>
            </a:r>
            <a:endParaRPr lang="en-US" dirty="0"/>
          </a:p>
        </p:txBody>
      </p:sp>
      <p:pic>
        <p:nvPicPr>
          <p:cNvPr id="17" name="Picture 2"/>
          <p:cNvPicPr>
            <a:picLocks noChangeAspect="1" noChangeArrowheads="1"/>
          </p:cNvPicPr>
          <p:nvPr/>
        </p:nvPicPr>
        <p:blipFill>
          <a:blip r:embed="rId2" cstate="print"/>
          <a:srcRect/>
          <a:stretch>
            <a:fillRect/>
          </a:stretch>
        </p:blipFill>
        <p:spPr bwMode="auto">
          <a:xfrm>
            <a:off x="3140075" y="3267075"/>
            <a:ext cx="4391025" cy="2905125"/>
          </a:xfrm>
          <a:prstGeom prst="rect">
            <a:avLst/>
          </a:prstGeom>
          <a:noFill/>
          <a:ln w="9525">
            <a:noFill/>
            <a:miter lim="800000"/>
            <a:headEnd/>
            <a:tailEnd/>
          </a:ln>
        </p:spPr>
      </p:pic>
      <p:pic>
        <p:nvPicPr>
          <p:cNvPr id="18" name="Picture 2"/>
          <p:cNvPicPr>
            <a:picLocks noChangeAspect="1" noChangeArrowheads="1"/>
          </p:cNvPicPr>
          <p:nvPr/>
        </p:nvPicPr>
        <p:blipFill>
          <a:blip r:embed="rId3" cstate="print"/>
          <a:srcRect/>
          <a:stretch>
            <a:fillRect/>
          </a:stretch>
        </p:blipFill>
        <p:spPr bwMode="auto">
          <a:xfrm>
            <a:off x="5422900" y="1627188"/>
            <a:ext cx="2108200" cy="1479550"/>
          </a:xfrm>
          <a:prstGeom prst="rect">
            <a:avLst/>
          </a:prstGeom>
          <a:noFill/>
          <a:ln w="9525">
            <a:noFill/>
            <a:miter lim="800000"/>
            <a:headEnd/>
            <a:tailEnd/>
          </a:ln>
        </p:spPr>
      </p:pic>
      <p:pic>
        <p:nvPicPr>
          <p:cNvPr id="19" name="Picture 3"/>
          <p:cNvPicPr>
            <a:picLocks noChangeAspect="1" noChangeArrowheads="1"/>
          </p:cNvPicPr>
          <p:nvPr/>
        </p:nvPicPr>
        <p:blipFill>
          <a:blip r:embed="rId4" cstate="print"/>
          <a:srcRect/>
          <a:stretch>
            <a:fillRect/>
          </a:stretch>
        </p:blipFill>
        <p:spPr bwMode="auto">
          <a:xfrm>
            <a:off x="660944" y="2074863"/>
            <a:ext cx="2273300" cy="3100387"/>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algn="ctr"/>
            <a:r>
              <a:rPr lang="en-US" dirty="0" smtClean="0">
                <a:latin typeface="Verdana" pitchFamily="34" charset="0"/>
                <a:ea typeface="Verdana" pitchFamily="34" charset="0"/>
                <a:cs typeface="Verdana" pitchFamily="34" charset="0"/>
              </a:rPr>
              <a:t>Thank You</a:t>
            </a:r>
          </a:p>
        </p:txBody>
      </p:sp>
      <p:sp>
        <p:nvSpPr>
          <p:cNvPr id="23555" name="Content Placeholder 2"/>
          <p:cNvSpPr>
            <a:spLocks noGrp="1"/>
          </p:cNvSpPr>
          <p:nvPr>
            <p:ph sz="quarter" idx="10"/>
          </p:nvPr>
        </p:nvSpPr>
        <p:spPr bwMode="auto">
          <a:xfrm>
            <a:off x="381000" y="914400"/>
            <a:ext cx="8382000" cy="5181600"/>
          </a:xfrm>
          <a:noFill/>
          <a:ln>
            <a:miter lim="800000"/>
            <a:headEnd/>
            <a:tailEnd/>
          </a:ln>
        </p:spPr>
        <p:txBody>
          <a:bodyPr vert="horz" wrap="square" lIns="91440" tIns="45720" rIns="91440" bIns="45720" numCol="1" anchor="ctr" anchorCtr="0" compatLnSpc="1">
            <a:prstTxWarp prst="textNoShape">
              <a:avLst/>
            </a:prstTxWarp>
          </a:bodyPr>
          <a:lstStyle/>
          <a:p>
            <a:pPr marL="0" indent="0" algn="ctr">
              <a:buFontTx/>
              <a:buNone/>
            </a:pPr>
            <a:r>
              <a:rPr lang="en-US" dirty="0" smtClean="0"/>
              <a:t>For </a:t>
            </a:r>
            <a:r>
              <a:rPr lang="en-US" dirty="0" smtClean="0">
                <a:solidFill>
                  <a:srgbClr val="6C7A76"/>
                </a:solidFill>
              </a:rPr>
              <a:t>further</a:t>
            </a:r>
            <a:r>
              <a:rPr lang="en-US" dirty="0" smtClean="0"/>
              <a:t> information please contact us at</a:t>
            </a:r>
          </a:p>
          <a:p>
            <a:pPr marL="0" indent="0" algn="ctr">
              <a:buFontTx/>
              <a:buNone/>
            </a:pPr>
            <a:r>
              <a:rPr lang="en-US" dirty="0" smtClean="0">
                <a:solidFill>
                  <a:srgbClr val="FF0000"/>
                </a:solidFill>
                <a:hlinkClick r:id="rId2"/>
              </a:rPr>
              <a:t>ecova.com</a:t>
            </a:r>
            <a:r>
              <a:rPr lang="en-US" dirty="0" smtClean="0">
                <a:solidFill>
                  <a:srgbClr val="FF0000"/>
                </a:solidFill>
              </a:rPr>
              <a:t> </a:t>
            </a:r>
          </a:p>
          <a:p>
            <a:pPr marL="0" indent="0" algn="ctr">
              <a:buFontTx/>
              <a:buNone/>
            </a:pPr>
            <a:endParaRPr lang="en-US" dirty="0" smtClean="0"/>
          </a:p>
          <a:p>
            <a:pPr marL="0" indent="0" algn="ctr">
              <a:buFontTx/>
              <a:buNone/>
            </a:pPr>
            <a:endParaRPr lang="en-US" dirty="0" smtClean="0"/>
          </a:p>
          <a:p>
            <a:pPr marL="0" indent="0" algn="ctr">
              <a:buFontTx/>
              <a:buNone/>
            </a:pPr>
            <a:r>
              <a:rPr lang="en-US" dirty="0" smtClean="0"/>
              <a:t>Virginia Ulrich</a:t>
            </a:r>
          </a:p>
          <a:p>
            <a:pPr marL="0" indent="0" algn="ctr">
              <a:buFontTx/>
              <a:buNone/>
            </a:pPr>
            <a:r>
              <a:rPr lang="en-US" dirty="0" smtClean="0">
                <a:hlinkClick r:id="rId3"/>
              </a:rPr>
              <a:t>vulrich@ecova.com</a:t>
            </a:r>
            <a:endParaRPr lang="en-US" dirty="0" smtClean="0"/>
          </a:p>
          <a:p>
            <a:pPr marL="0" indent="0" algn="ctr">
              <a:buFontTx/>
              <a:buNone/>
            </a:pPr>
            <a:r>
              <a:rPr lang="en-US" dirty="0" smtClean="0"/>
              <a:t>971 201 4162</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First Slide">
  <a:themeElements>
    <a:clrScheme name="Ecova 2011">
      <a:dk1>
        <a:srgbClr val="6C7A76"/>
      </a:dk1>
      <a:lt1>
        <a:srgbClr val="FFFFFF"/>
      </a:lt1>
      <a:dk2>
        <a:srgbClr val="00597A"/>
      </a:dk2>
      <a:lt2>
        <a:srgbClr val="6C5171"/>
      </a:lt2>
      <a:accent1>
        <a:srgbClr val="70903B"/>
      </a:accent1>
      <a:accent2>
        <a:srgbClr val="E0AA22"/>
      </a:accent2>
      <a:accent3>
        <a:srgbClr val="C4CAC8"/>
      </a:accent3>
      <a:accent4>
        <a:srgbClr val="003A44"/>
      </a:accent4>
      <a:accent5>
        <a:srgbClr val="4F534A"/>
      </a:accent5>
      <a:accent6>
        <a:srgbClr val="107E91"/>
      </a:accent6>
      <a:hlink>
        <a:srgbClr val="0070C0"/>
      </a:hlink>
      <a:folHlink>
        <a:srgbClr val="FF0000"/>
      </a:folHlink>
    </a:clrScheme>
    <a:fontScheme name="2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Section Break Layouts">
  <a:themeElements>
    <a:clrScheme name="Ecova 2011">
      <a:dk1>
        <a:srgbClr val="6C7A76"/>
      </a:dk1>
      <a:lt1>
        <a:srgbClr val="FFFFFF"/>
      </a:lt1>
      <a:dk2>
        <a:srgbClr val="00597A"/>
      </a:dk2>
      <a:lt2>
        <a:srgbClr val="6C5171"/>
      </a:lt2>
      <a:accent1>
        <a:srgbClr val="70903B"/>
      </a:accent1>
      <a:accent2>
        <a:srgbClr val="E0AA22"/>
      </a:accent2>
      <a:accent3>
        <a:srgbClr val="C4CAC8"/>
      </a:accent3>
      <a:accent4>
        <a:srgbClr val="003A44"/>
      </a:accent4>
      <a:accent5>
        <a:srgbClr val="4F534A"/>
      </a:accent5>
      <a:accent6>
        <a:srgbClr val="107E91"/>
      </a:accent6>
      <a:hlink>
        <a:srgbClr val="0070C0"/>
      </a:hlink>
      <a:folHlink>
        <a:srgbClr val="FF0000"/>
      </a:folHlink>
    </a:clrScheme>
    <a:fontScheme name="2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Presentation Slide Layouts">
  <a:themeElements>
    <a:clrScheme name="Ecova 2011">
      <a:dk1>
        <a:srgbClr val="6C7A76"/>
      </a:dk1>
      <a:lt1>
        <a:srgbClr val="FFFFFF"/>
      </a:lt1>
      <a:dk2>
        <a:srgbClr val="00597A"/>
      </a:dk2>
      <a:lt2>
        <a:srgbClr val="6C5171"/>
      </a:lt2>
      <a:accent1>
        <a:srgbClr val="FFFFFF"/>
      </a:accent1>
      <a:accent2>
        <a:srgbClr val="E0AA22"/>
      </a:accent2>
      <a:accent3>
        <a:srgbClr val="C4CAC8"/>
      </a:accent3>
      <a:accent4>
        <a:srgbClr val="003A44"/>
      </a:accent4>
      <a:accent5>
        <a:srgbClr val="70903B"/>
      </a:accent5>
      <a:accent6>
        <a:srgbClr val="107E91"/>
      </a:accent6>
      <a:hlink>
        <a:srgbClr val="0070C0"/>
      </a:hlink>
      <a:folHlink>
        <a:srgbClr val="FF0000"/>
      </a:folHlink>
    </a:clrScheme>
    <a:fontScheme name="2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Style Guide">
  <a:themeElements>
    <a:clrScheme name="Ecova 2011">
      <a:dk1>
        <a:srgbClr val="6C7A76"/>
      </a:dk1>
      <a:lt1>
        <a:srgbClr val="FFFFFF"/>
      </a:lt1>
      <a:dk2>
        <a:srgbClr val="00597A"/>
      </a:dk2>
      <a:lt2>
        <a:srgbClr val="6C5171"/>
      </a:lt2>
      <a:accent1>
        <a:srgbClr val="70903B"/>
      </a:accent1>
      <a:accent2>
        <a:srgbClr val="E0AA22"/>
      </a:accent2>
      <a:accent3>
        <a:srgbClr val="C4CAC8"/>
      </a:accent3>
      <a:accent4>
        <a:srgbClr val="003A44"/>
      </a:accent4>
      <a:accent5>
        <a:srgbClr val="4F534A"/>
      </a:accent5>
      <a:accent6>
        <a:srgbClr val="107E91"/>
      </a:accent6>
      <a:hlink>
        <a:srgbClr val="0070C0"/>
      </a:hlink>
      <a:folHlink>
        <a:srgbClr val="FF0000"/>
      </a:folHlink>
    </a:clrScheme>
    <a:fontScheme name="2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Office xmlns="be28885b-7c0d-4cd8-ac56-73017d88a392">All Employees</Office>
    <Template_x0020_Type xmlns="be28885b-7c0d-4cd8-ac56-73017d88a392">Powerpoint</Template_x0020_Type>
    <Document_x0020_Type xmlns="be28885b-7c0d-4cd8-ac56-73017d88a392">Templates</Document_x0020_Type>
    <Image xmlns="be28885b-7c0d-4cd8-ac56-73017d88a392">
      <Url xmlns="be28885b-7c0d-4cd8-ac56-73017d88a392" xsi:nil="true"/>
      <Description xmlns="be28885b-7c0d-4cd8-ac56-73017d88a392" xsi:nil="true"/>
    </Imag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E403E46F444B843BFDFA34722268305" ma:contentTypeVersion="4" ma:contentTypeDescription="Create a new document." ma:contentTypeScope="" ma:versionID="caf07b79e19026c48ead9ae7e42037a4">
  <xsd:schema xmlns:xsd="http://www.w3.org/2001/XMLSchema" xmlns:xs="http://www.w3.org/2001/XMLSchema" xmlns:p="http://schemas.microsoft.com/office/2006/metadata/properties" xmlns:ns2="be28885b-7c0d-4cd8-ac56-73017d88a392" targetNamespace="http://schemas.microsoft.com/office/2006/metadata/properties" ma:root="true" ma:fieldsID="40c4cfd4ccc7d5f664bd18841a5e4a72" ns2:_="">
    <xsd:import namespace="be28885b-7c0d-4cd8-ac56-73017d88a392"/>
    <xsd:element name="properties">
      <xsd:complexType>
        <xsd:sequence>
          <xsd:element name="documentManagement">
            <xsd:complexType>
              <xsd:all>
                <xsd:element ref="ns2:Document_x0020_Type" minOccurs="0"/>
                <xsd:element ref="ns2:Template_x0020_Type" minOccurs="0"/>
                <xsd:element ref="ns2:Office" minOccurs="0"/>
                <xsd:element ref="ns2:Imag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e28885b-7c0d-4cd8-ac56-73017d88a392" elementFormDefault="qualified">
    <xsd:import namespace="http://schemas.microsoft.com/office/2006/documentManagement/types"/>
    <xsd:import namespace="http://schemas.microsoft.com/office/infopath/2007/PartnerControls"/>
    <xsd:element name="Document_x0020_Type" ma:index="2" nillable="true" ma:displayName="Document Category" ma:default="Internal" ma:format="RadioButtons" ma:internalName="Document_x0020_Type">
      <xsd:simpleType>
        <xsd:restriction base="dms:Choice">
          <xsd:enumeration value="Internal"/>
          <xsd:enumeration value="External"/>
          <xsd:enumeration value="Templates"/>
        </xsd:restriction>
      </xsd:simpleType>
    </xsd:element>
    <xsd:element name="Template_x0020_Type" ma:index="3" nillable="true" ma:displayName="Template Type" ma:format="Dropdown" ma:internalName="Template_x0020_Type">
      <xsd:simpleType>
        <xsd:restriction base="dms:Choice">
          <xsd:enumeration value="Electronic Letterhead"/>
          <xsd:enumeration value="Report Template"/>
          <xsd:enumeration value="Fax Template - All Offices"/>
          <xsd:enumeration value="Fax Template - Spokane Only"/>
          <xsd:enumeration value="Powerpoint"/>
          <xsd:enumeration value="All Staff E-mail"/>
          <xsd:enumeration value="Logos"/>
          <xsd:enumeration value="Ecova Resource Icons"/>
          <xsd:enumeration value="n/a"/>
        </xsd:restriction>
      </xsd:simpleType>
    </xsd:element>
    <xsd:element name="Office" ma:index="4" nillable="true" ma:displayName="Office" ma:default="All Employees" ma:format="RadioButtons" ma:internalName="Office">
      <xsd:simpleType>
        <xsd:restriction base="dms:Choice">
          <xsd:enumeration value="Other"/>
          <xsd:enumeration value="All Employees"/>
          <xsd:enumeration value="Atlanta GA"/>
          <xsd:enumeration value="Cincinnati OH"/>
          <xsd:enumeration value="Dallas TX"/>
          <xsd:enumeration value="Detroit MI"/>
          <xsd:enumeration value="Durango CO"/>
          <xsd:enumeration value="Eaton NJ"/>
          <xsd:enumeration value="Haverford PA"/>
          <xsd:enumeration value="Houston TX"/>
          <xsd:enumeration value="Jacksonville FL"/>
          <xsd:enumeration value="Olympia WA"/>
          <xsd:enumeration value="Portland OR"/>
          <xsd:enumeration value="Richardson TX"/>
          <xsd:enumeration value="Santa Ana CA"/>
          <xsd:enumeration value="Santa Rosa TX"/>
          <xsd:enumeration value="Seattle WA"/>
          <xsd:enumeration value="Spokane WA"/>
          <xsd:enumeration value="St Paul MN"/>
          <xsd:enumeration value="Sunrise FL"/>
          <xsd:enumeration value="Washington DC"/>
          <xsd:enumeration value="Westminster CO"/>
        </xsd:restriction>
      </xsd:simpleType>
    </xsd:element>
    <xsd:element name="Image" ma:index="11"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7"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AC0DF27-69C3-433B-9B3B-90782D788F27}">
  <ds:schemaRefs>
    <ds:schemaRef ds:uri="http://schemas.microsoft.com/office/2006/documentManagement/types"/>
    <ds:schemaRef ds:uri="http://purl.org/dc/elements/1.1/"/>
    <ds:schemaRef ds:uri="http://purl.org/dc/terms/"/>
    <ds:schemaRef ds:uri="http://purl.org/dc/dcmitype/"/>
    <ds:schemaRef ds:uri="http://www.w3.org/XML/1998/namespace"/>
    <ds:schemaRef ds:uri="http://schemas.microsoft.com/office/2006/metadata/properties"/>
    <ds:schemaRef ds:uri="be28885b-7c0d-4cd8-ac56-73017d88a392"/>
    <ds:schemaRef ds:uri="http://schemas.openxmlformats.org/package/2006/metadata/core-properties"/>
    <ds:schemaRef ds:uri="http://schemas.microsoft.com/office/infopath/2007/PartnerControls"/>
  </ds:schemaRefs>
</ds:datastoreItem>
</file>

<file path=customXml/itemProps2.xml><?xml version="1.0" encoding="utf-8"?>
<ds:datastoreItem xmlns:ds="http://schemas.openxmlformats.org/officeDocument/2006/customXml" ds:itemID="{59DDFFE6-7DCF-40AC-9392-5EA4CE66B79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e28885b-7c0d-4cd8-ac56-73017d88a39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C369568-8503-4830-A156-755B5D00335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10927</TotalTime>
  <Words>658</Words>
  <Application>Microsoft Office PowerPoint</Application>
  <PresentationFormat>On-screen Show (4:3)</PresentationFormat>
  <Paragraphs>215</Paragraphs>
  <Slides>16</Slides>
  <Notes>2</Notes>
  <HiddenSlides>0</HiddenSlides>
  <MMClips>0</MMClips>
  <ScaleCrop>false</ScaleCrop>
  <HeadingPairs>
    <vt:vector size="6" baseType="variant">
      <vt:variant>
        <vt:lpstr>Theme</vt:lpstr>
      </vt:variant>
      <vt:variant>
        <vt:i4>4</vt:i4>
      </vt:variant>
      <vt:variant>
        <vt:lpstr>Embedded OLE Servers</vt:lpstr>
      </vt:variant>
      <vt:variant>
        <vt:i4>1</vt:i4>
      </vt:variant>
      <vt:variant>
        <vt:lpstr>Slide Titles</vt:lpstr>
      </vt:variant>
      <vt:variant>
        <vt:i4>16</vt:i4>
      </vt:variant>
    </vt:vector>
  </HeadingPairs>
  <TitlesOfParts>
    <vt:vector size="21" baseType="lpstr">
      <vt:lpstr>First Slide</vt:lpstr>
      <vt:lpstr>Section Break Layouts</vt:lpstr>
      <vt:lpstr>Presentation Slide Layouts</vt:lpstr>
      <vt:lpstr>Style Guide</vt:lpstr>
      <vt:lpstr>Microsoft Office Excel 97-2003 Worksheet</vt:lpstr>
      <vt:lpstr>Slide 1</vt:lpstr>
      <vt:lpstr>Agenda</vt:lpstr>
      <vt:lpstr>A Brief Introduction to Ecova</vt:lpstr>
      <vt:lpstr>Why does SEM even matter?</vt:lpstr>
      <vt:lpstr>Defining SEM</vt:lpstr>
      <vt:lpstr>SEM … what’s that again?</vt:lpstr>
      <vt:lpstr>Defining SEM</vt:lpstr>
      <vt:lpstr>Defining SEM</vt:lpstr>
      <vt:lpstr>Defining SEM</vt:lpstr>
      <vt:lpstr>What’s the value of SEM?</vt:lpstr>
      <vt:lpstr>Deploy SEM: Implement</vt:lpstr>
      <vt:lpstr>Deploy SEM: Implement</vt:lpstr>
      <vt:lpstr>Deploy SEM: Implement</vt:lpstr>
      <vt:lpstr>Fundamentals of Change Management</vt:lpstr>
      <vt:lpstr>Deploy SEM: Implement</vt:lpstr>
      <vt:lpstr>Thank You</vt:lpstr>
    </vt:vector>
  </TitlesOfParts>
  <Company>Ecos Consulting</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Ecova Template (with instructions)</dc:title>
  <dc:creator>IT Admin.</dc:creator>
  <cp:lastModifiedBy>vulrich</cp:lastModifiedBy>
  <cp:revision>815</cp:revision>
  <dcterms:created xsi:type="dcterms:W3CDTF">2011-10-01T22:39:35Z</dcterms:created>
  <dcterms:modified xsi:type="dcterms:W3CDTF">2013-06-10T15:04:37Z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0x0101008E403E46F444B843BFDFA34722268305</vt:lpwstr>
  </property>
</Properties>
</file>